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7772400" cx="10058400"/>
  <p:notesSz cx="6858000" cy="9144000"/>
  <p:embeddedFontLs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896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GoogleSlidesCustomDataVersion2">
      <go:slidesCustomData xmlns:go="http://customooxmlschemas.google.com/" r:id="rId16" roundtripDataSignature="AMtx7mgqEoFJ/krgPwLlFx+lx1w/3HaL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896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1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33513" y="1143000"/>
            <a:ext cx="39909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:notes"/>
          <p:cNvSpPr/>
          <p:nvPr>
            <p:ph idx="2" type="sldImg"/>
          </p:nvPr>
        </p:nvSpPr>
        <p:spPr>
          <a:xfrm>
            <a:off x="1433513" y="1143000"/>
            <a:ext cx="39909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p1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87cbe3c0e9_0_0:notes"/>
          <p:cNvSpPr/>
          <p:nvPr>
            <p:ph idx="2" type="sldImg"/>
          </p:nvPr>
        </p:nvSpPr>
        <p:spPr>
          <a:xfrm>
            <a:off x="1433513" y="1143000"/>
            <a:ext cx="39909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287cbe3c0e9_0_0:notes"/>
          <p:cNvSpPr txBox="1"/>
          <p:nvPr>
            <p:ph idx="1" type="body"/>
          </p:nvPr>
        </p:nvSpPr>
        <p:spPr>
          <a:xfrm>
            <a:off x="685800" y="4400549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g287cbe3c0e9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:notes"/>
          <p:cNvSpPr/>
          <p:nvPr>
            <p:ph idx="2" type="sldImg"/>
          </p:nvPr>
        </p:nvSpPr>
        <p:spPr>
          <a:xfrm>
            <a:off x="1433513" y="1143000"/>
            <a:ext cx="39909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3:notes"/>
          <p:cNvSpPr/>
          <p:nvPr>
            <p:ph idx="2" type="sldImg"/>
          </p:nvPr>
        </p:nvSpPr>
        <p:spPr>
          <a:xfrm>
            <a:off x="1433513" y="1143000"/>
            <a:ext cx="39909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4:notes"/>
          <p:cNvSpPr/>
          <p:nvPr>
            <p:ph idx="2" type="sldImg"/>
          </p:nvPr>
        </p:nvSpPr>
        <p:spPr>
          <a:xfrm>
            <a:off x="1433513" y="1143000"/>
            <a:ext cx="39909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5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5:notes"/>
          <p:cNvSpPr/>
          <p:nvPr>
            <p:ph idx="2" type="sldImg"/>
          </p:nvPr>
        </p:nvSpPr>
        <p:spPr>
          <a:xfrm>
            <a:off x="1433513" y="1143000"/>
            <a:ext cx="39909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pervisor 1">
  <p:cSld name="Supervisor 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/>
          <p:nvPr/>
        </p:nvSpPr>
        <p:spPr>
          <a:xfrm>
            <a:off x="5113867" y="200096"/>
            <a:ext cx="4723920" cy="441142"/>
          </a:xfrm>
          <a:prstGeom prst="rect">
            <a:avLst/>
          </a:prstGeom>
          <a:solidFill>
            <a:srgbClr val="D0CECE"/>
          </a:solidFill>
          <a:ln cap="flat" cmpd="sng" w="12700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2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7"/>
          <p:cNvSpPr/>
          <p:nvPr/>
        </p:nvSpPr>
        <p:spPr>
          <a:xfrm>
            <a:off x="523689" y="663394"/>
            <a:ext cx="207549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672C"/>
                </a:solidFill>
                <a:latin typeface="Open Sans"/>
                <a:ea typeface="Open Sans"/>
                <a:cs typeface="Open Sans"/>
                <a:sym typeface="Open Sans"/>
              </a:rPr>
              <a:t>Supervisor</a:t>
            </a:r>
            <a:endParaRPr b="0" i="0" sz="2400" u="none" cap="none" strike="noStrike">
              <a:solidFill>
                <a:srgbClr val="00672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519646" y="1354894"/>
            <a:ext cx="4027860" cy="3240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7"/>
          <p:cNvSpPr/>
          <p:nvPr/>
        </p:nvSpPr>
        <p:spPr>
          <a:xfrm>
            <a:off x="0" y="-7583"/>
            <a:ext cx="10058400" cy="207679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2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7"/>
          <p:cNvSpPr/>
          <p:nvPr/>
        </p:nvSpPr>
        <p:spPr>
          <a:xfrm>
            <a:off x="0" y="7594620"/>
            <a:ext cx="10058400" cy="177780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2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7"/>
          <p:cNvSpPr/>
          <p:nvPr/>
        </p:nvSpPr>
        <p:spPr>
          <a:xfrm rot="5400000">
            <a:off x="6166926" y="3772103"/>
            <a:ext cx="7562335" cy="220612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2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7"/>
          <p:cNvSpPr/>
          <p:nvPr/>
        </p:nvSpPr>
        <p:spPr>
          <a:xfrm rot="5400000">
            <a:off x="-3710810" y="3815314"/>
            <a:ext cx="7667368" cy="239224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2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7"/>
          <p:cNvSpPr/>
          <p:nvPr/>
        </p:nvSpPr>
        <p:spPr>
          <a:xfrm>
            <a:off x="4966407" y="101241"/>
            <a:ext cx="147460" cy="7667369"/>
          </a:xfrm>
          <a:prstGeom prst="rect">
            <a:avLst/>
          </a:prstGeom>
          <a:solidFill>
            <a:srgbClr val="00672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7"/>
          <p:cNvSpPr txBox="1"/>
          <p:nvPr>
            <p:ph idx="2" type="body"/>
          </p:nvPr>
        </p:nvSpPr>
        <p:spPr>
          <a:xfrm>
            <a:off x="5252040" y="247394"/>
            <a:ext cx="4484108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3" type="body"/>
          </p:nvPr>
        </p:nvSpPr>
        <p:spPr>
          <a:xfrm>
            <a:off x="5251052" y="754311"/>
            <a:ext cx="4485096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672C"/>
              </a:buClr>
              <a:buSzPts val="1600"/>
              <a:buNone/>
              <a:defRPr b="1" sz="1600">
                <a:solidFill>
                  <a:srgbClr val="00672C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4" type="body"/>
          </p:nvPr>
        </p:nvSpPr>
        <p:spPr>
          <a:xfrm>
            <a:off x="5251052" y="125053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  <a:defRPr b="0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692825" y="518160"/>
            <a:ext cx="3244096" cy="1813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Calibri"/>
              <a:buNone/>
              <a:defRPr sz="35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4276130" y="1119083"/>
            <a:ext cx="5092065" cy="5523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119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520"/>
              <a:buChar char="•"/>
              <a:defRPr sz="3520"/>
            </a:lvl1pPr>
            <a:lvl2pPr indent="-42418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3080"/>
              <a:buChar char="•"/>
              <a:defRPr sz="3080"/>
            </a:lvl2pPr>
            <a:lvl3pPr indent="-396239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Char char="•"/>
              <a:defRPr sz="2640"/>
            </a:lvl3pPr>
            <a:lvl4pPr indent="-3683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4pPr>
            <a:lvl5pPr indent="-3683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5pPr>
            <a:lvl6pPr indent="-3683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6pPr>
            <a:lvl7pPr indent="-3683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7pPr>
            <a:lvl8pPr indent="-3683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8pPr>
            <a:lvl9pPr indent="-3683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9pPr>
          </a:lstStyle>
          <a:p/>
        </p:txBody>
      </p:sp>
      <p:sp>
        <p:nvSpPr>
          <p:cNvPr id="88" name="Google Shape;88;p16"/>
          <p:cNvSpPr txBox="1"/>
          <p:nvPr>
            <p:ph idx="2" type="body"/>
          </p:nvPr>
        </p:nvSpPr>
        <p:spPr>
          <a:xfrm>
            <a:off x="692825" y="2331720"/>
            <a:ext cx="3244096" cy="4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  <a:defRPr sz="1540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0"/>
              <a:buNone/>
              <a:defRPr sz="1320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5pPr>
            <a:lvl6pPr indent="-2286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6pPr>
            <a:lvl7pPr indent="-2286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7pPr>
            <a:lvl8pPr indent="-2286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8pPr>
            <a:lvl9pPr indent="-2286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9pPr>
          </a:lstStyle>
          <a:p/>
        </p:txBody>
      </p:sp>
      <p:sp>
        <p:nvSpPr>
          <p:cNvPr id="89" name="Google Shape;89;p16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692825" y="518160"/>
            <a:ext cx="3244096" cy="1813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Calibri"/>
              <a:buNone/>
              <a:defRPr sz="35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/>
          <p:nvPr>
            <p:ph idx="2" type="pic"/>
          </p:nvPr>
        </p:nvSpPr>
        <p:spPr>
          <a:xfrm>
            <a:off x="4276130" y="1119083"/>
            <a:ext cx="5092065" cy="5523442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692825" y="2331720"/>
            <a:ext cx="3244096" cy="4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  <a:defRPr sz="1540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0"/>
              <a:buNone/>
              <a:defRPr sz="1320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5pPr>
            <a:lvl6pPr indent="-2286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6pPr>
            <a:lvl7pPr indent="-2286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7pPr>
            <a:lvl8pPr indent="-2286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8pPr>
            <a:lvl9pPr indent="-2286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9pPr>
          </a:lstStyle>
          <a:p/>
        </p:txBody>
      </p:sp>
      <p:sp>
        <p:nvSpPr>
          <p:cNvPr id="96" name="Google Shape;96;p17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7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7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" type="body"/>
          </p:nvPr>
        </p:nvSpPr>
        <p:spPr>
          <a:xfrm rot="5400000">
            <a:off x="2563442" y="197115"/>
            <a:ext cx="4931516" cy="8675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8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8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eck-in clerk 1">
  <p:cSld name="Check-in clerk 1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/>
          <p:nvPr/>
        </p:nvSpPr>
        <p:spPr>
          <a:xfrm>
            <a:off x="5113867" y="200096"/>
            <a:ext cx="4723920" cy="441142"/>
          </a:xfrm>
          <a:prstGeom prst="rect">
            <a:avLst/>
          </a:prstGeom>
          <a:solidFill>
            <a:srgbClr val="D0CECE"/>
          </a:solidFill>
          <a:ln cap="flat" cmpd="sng" w="12700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9"/>
          <p:cNvSpPr/>
          <p:nvPr/>
        </p:nvSpPr>
        <p:spPr>
          <a:xfrm>
            <a:off x="523689" y="663394"/>
            <a:ext cx="330324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A72434"/>
                </a:solidFill>
                <a:latin typeface="Open Sans"/>
                <a:ea typeface="Open Sans"/>
                <a:cs typeface="Open Sans"/>
                <a:sym typeface="Open Sans"/>
              </a:rPr>
              <a:t>Check-in clerk</a:t>
            </a:r>
            <a:endParaRPr sz="2400">
              <a:solidFill>
                <a:srgbClr val="A724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9"/>
          <p:cNvSpPr txBox="1"/>
          <p:nvPr>
            <p:ph idx="1" type="body"/>
          </p:nvPr>
        </p:nvSpPr>
        <p:spPr>
          <a:xfrm>
            <a:off x="519646" y="1354894"/>
            <a:ext cx="4027860" cy="3240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" name="Google Shape;109;p19"/>
          <p:cNvSpPr/>
          <p:nvPr/>
        </p:nvSpPr>
        <p:spPr>
          <a:xfrm>
            <a:off x="0" y="-7583"/>
            <a:ext cx="10058400" cy="207679"/>
          </a:xfrm>
          <a:prstGeom prst="rect">
            <a:avLst/>
          </a:prstGeom>
          <a:solidFill>
            <a:srgbClr val="A7243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9"/>
          <p:cNvSpPr/>
          <p:nvPr/>
        </p:nvSpPr>
        <p:spPr>
          <a:xfrm>
            <a:off x="0" y="7594620"/>
            <a:ext cx="10058400" cy="177780"/>
          </a:xfrm>
          <a:prstGeom prst="rect">
            <a:avLst/>
          </a:prstGeom>
          <a:solidFill>
            <a:srgbClr val="A7243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9"/>
          <p:cNvSpPr/>
          <p:nvPr/>
        </p:nvSpPr>
        <p:spPr>
          <a:xfrm rot="5400000">
            <a:off x="6166926" y="3772103"/>
            <a:ext cx="7562335" cy="220612"/>
          </a:xfrm>
          <a:prstGeom prst="rect">
            <a:avLst/>
          </a:prstGeom>
          <a:solidFill>
            <a:srgbClr val="A7243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9"/>
          <p:cNvSpPr/>
          <p:nvPr/>
        </p:nvSpPr>
        <p:spPr>
          <a:xfrm rot="5400000">
            <a:off x="-3710810" y="3815314"/>
            <a:ext cx="7667368" cy="239224"/>
          </a:xfrm>
          <a:prstGeom prst="rect">
            <a:avLst/>
          </a:prstGeom>
          <a:solidFill>
            <a:srgbClr val="A7243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9"/>
          <p:cNvSpPr/>
          <p:nvPr/>
        </p:nvSpPr>
        <p:spPr>
          <a:xfrm>
            <a:off x="4966407" y="101241"/>
            <a:ext cx="147460" cy="7667369"/>
          </a:xfrm>
          <a:prstGeom prst="rect">
            <a:avLst/>
          </a:prstGeom>
          <a:solidFill>
            <a:srgbClr val="A72434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9"/>
          <p:cNvSpPr txBox="1"/>
          <p:nvPr>
            <p:ph idx="2" type="body"/>
          </p:nvPr>
        </p:nvSpPr>
        <p:spPr>
          <a:xfrm>
            <a:off x="5252040" y="247394"/>
            <a:ext cx="4484108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19"/>
          <p:cNvSpPr txBox="1"/>
          <p:nvPr>
            <p:ph idx="3" type="body"/>
          </p:nvPr>
        </p:nvSpPr>
        <p:spPr>
          <a:xfrm>
            <a:off x="5251052" y="754311"/>
            <a:ext cx="4485096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A72434"/>
              </a:buClr>
              <a:buSzPts val="1600"/>
              <a:buNone/>
              <a:defRPr b="1" sz="1600">
                <a:solidFill>
                  <a:srgbClr val="A72434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19"/>
          <p:cNvSpPr txBox="1"/>
          <p:nvPr>
            <p:ph idx="4" type="body"/>
          </p:nvPr>
        </p:nvSpPr>
        <p:spPr>
          <a:xfrm>
            <a:off x="5251052" y="125053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  <a:defRPr b="0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eck-in clerk 2">
  <p:cSld name="Check-in clerk 2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/>
          <p:nvPr/>
        </p:nvSpPr>
        <p:spPr>
          <a:xfrm>
            <a:off x="0" y="-28272"/>
            <a:ext cx="10058400" cy="441142"/>
          </a:xfrm>
          <a:prstGeom prst="rect">
            <a:avLst/>
          </a:prstGeom>
          <a:solidFill>
            <a:srgbClr val="A7243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0"/>
          <p:cNvSpPr/>
          <p:nvPr/>
        </p:nvSpPr>
        <p:spPr>
          <a:xfrm>
            <a:off x="0" y="411256"/>
            <a:ext cx="10058400" cy="441142"/>
          </a:xfrm>
          <a:prstGeom prst="rect">
            <a:avLst/>
          </a:prstGeom>
          <a:solidFill>
            <a:srgbClr val="D0CECE"/>
          </a:solidFill>
          <a:ln cap="flat" cmpd="sng" w="12700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0"/>
          <p:cNvSpPr/>
          <p:nvPr/>
        </p:nvSpPr>
        <p:spPr>
          <a:xfrm>
            <a:off x="223874" y="68755"/>
            <a:ext cx="742173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Check-in clerk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0"/>
          <p:cNvSpPr txBox="1"/>
          <p:nvPr>
            <p:ph idx="1" type="body"/>
          </p:nvPr>
        </p:nvSpPr>
        <p:spPr>
          <a:xfrm>
            <a:off x="332793" y="469902"/>
            <a:ext cx="4485095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20"/>
          <p:cNvSpPr txBox="1"/>
          <p:nvPr>
            <p:ph idx="2" type="body"/>
          </p:nvPr>
        </p:nvSpPr>
        <p:spPr>
          <a:xfrm>
            <a:off x="332794" y="146169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  <a:defRPr b="0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20"/>
          <p:cNvSpPr txBox="1"/>
          <p:nvPr/>
        </p:nvSpPr>
        <p:spPr>
          <a:xfrm>
            <a:off x="7605563" y="7534498"/>
            <a:ext cx="3068380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Check-in clerk checklists page </a:t>
            </a:r>
            <a:fld id="{00000000-1234-1234-1234-123412341234}" type="slidenum"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4" name="Google Shape;124;p20"/>
          <p:cNvSpPr txBox="1"/>
          <p:nvPr>
            <p:ph idx="3" type="body"/>
          </p:nvPr>
        </p:nvSpPr>
        <p:spPr>
          <a:xfrm>
            <a:off x="332794" y="965471"/>
            <a:ext cx="4485095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A72434"/>
              </a:buClr>
              <a:buSzPts val="1600"/>
              <a:buNone/>
              <a:defRPr b="1" sz="1600">
                <a:solidFill>
                  <a:srgbClr val="A72434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" name="Google Shape;125;p20"/>
          <p:cNvSpPr/>
          <p:nvPr/>
        </p:nvSpPr>
        <p:spPr>
          <a:xfrm rot="5400000">
            <a:off x="6158124" y="3823097"/>
            <a:ext cx="7667367" cy="223658"/>
          </a:xfrm>
          <a:prstGeom prst="rect">
            <a:avLst/>
          </a:prstGeom>
          <a:solidFill>
            <a:srgbClr val="A7243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0"/>
          <p:cNvSpPr/>
          <p:nvPr/>
        </p:nvSpPr>
        <p:spPr>
          <a:xfrm rot="5400000">
            <a:off x="-3667600" y="3877135"/>
            <a:ext cx="7562335" cy="220612"/>
          </a:xfrm>
          <a:prstGeom prst="rect">
            <a:avLst/>
          </a:prstGeom>
          <a:solidFill>
            <a:srgbClr val="A7243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0"/>
          <p:cNvSpPr/>
          <p:nvPr/>
        </p:nvSpPr>
        <p:spPr>
          <a:xfrm rot="10800000">
            <a:off x="-3" y="7636476"/>
            <a:ext cx="7426414" cy="146362"/>
          </a:xfrm>
          <a:prstGeom prst="rect">
            <a:avLst/>
          </a:prstGeom>
          <a:solidFill>
            <a:srgbClr val="A7243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0"/>
          <p:cNvSpPr/>
          <p:nvPr/>
        </p:nvSpPr>
        <p:spPr>
          <a:xfrm>
            <a:off x="4960732" y="332935"/>
            <a:ext cx="148466" cy="7435673"/>
          </a:xfrm>
          <a:prstGeom prst="rect">
            <a:avLst/>
          </a:prstGeom>
          <a:solidFill>
            <a:srgbClr val="A72434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0"/>
          <p:cNvSpPr txBox="1"/>
          <p:nvPr>
            <p:ph idx="4" type="body"/>
          </p:nvPr>
        </p:nvSpPr>
        <p:spPr>
          <a:xfrm>
            <a:off x="5252040" y="458554"/>
            <a:ext cx="4484108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5" type="body"/>
          </p:nvPr>
        </p:nvSpPr>
        <p:spPr>
          <a:xfrm>
            <a:off x="5251052" y="965471"/>
            <a:ext cx="4485096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A72434"/>
              </a:buClr>
              <a:buSzPts val="1600"/>
              <a:buNone/>
              <a:defRPr b="1" sz="1600">
                <a:solidFill>
                  <a:srgbClr val="A72434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6" type="body"/>
          </p:nvPr>
        </p:nvSpPr>
        <p:spPr>
          <a:xfrm>
            <a:off x="5251052" y="146169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  <a:defRPr b="0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lot clerk 1">
  <p:cSld name="Ballot clerk 1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/>
          <p:nvPr/>
        </p:nvSpPr>
        <p:spPr>
          <a:xfrm>
            <a:off x="5113867" y="200096"/>
            <a:ext cx="4723920" cy="441142"/>
          </a:xfrm>
          <a:prstGeom prst="rect">
            <a:avLst/>
          </a:prstGeom>
          <a:solidFill>
            <a:srgbClr val="D0CECE"/>
          </a:solidFill>
          <a:ln cap="flat" cmpd="sng" w="12700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1"/>
          <p:cNvSpPr/>
          <p:nvPr/>
        </p:nvSpPr>
        <p:spPr>
          <a:xfrm>
            <a:off x="523689" y="663394"/>
            <a:ext cx="330324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824D20"/>
                </a:solidFill>
                <a:latin typeface="Open Sans"/>
                <a:ea typeface="Open Sans"/>
                <a:cs typeface="Open Sans"/>
                <a:sym typeface="Open Sans"/>
              </a:rPr>
              <a:t>Ballot clerk</a:t>
            </a:r>
            <a:endParaRPr sz="2400">
              <a:solidFill>
                <a:srgbClr val="824D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519646" y="1354894"/>
            <a:ext cx="4027860" cy="3240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6" name="Google Shape;136;p21"/>
          <p:cNvSpPr/>
          <p:nvPr/>
        </p:nvSpPr>
        <p:spPr>
          <a:xfrm>
            <a:off x="0" y="-7583"/>
            <a:ext cx="10058400" cy="207679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1"/>
          <p:cNvSpPr/>
          <p:nvPr/>
        </p:nvSpPr>
        <p:spPr>
          <a:xfrm>
            <a:off x="0" y="7594620"/>
            <a:ext cx="10058400" cy="177780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1"/>
          <p:cNvSpPr/>
          <p:nvPr/>
        </p:nvSpPr>
        <p:spPr>
          <a:xfrm rot="5400000">
            <a:off x="6166926" y="3772103"/>
            <a:ext cx="7562335" cy="220612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1"/>
          <p:cNvSpPr/>
          <p:nvPr/>
        </p:nvSpPr>
        <p:spPr>
          <a:xfrm rot="5400000">
            <a:off x="-3710810" y="3815314"/>
            <a:ext cx="7667368" cy="239224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1"/>
          <p:cNvSpPr/>
          <p:nvPr/>
        </p:nvSpPr>
        <p:spPr>
          <a:xfrm>
            <a:off x="4966407" y="101241"/>
            <a:ext cx="147460" cy="7667369"/>
          </a:xfrm>
          <a:prstGeom prst="rect">
            <a:avLst/>
          </a:prstGeom>
          <a:solidFill>
            <a:srgbClr val="824D2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1"/>
          <p:cNvSpPr txBox="1"/>
          <p:nvPr>
            <p:ph idx="2" type="body"/>
          </p:nvPr>
        </p:nvSpPr>
        <p:spPr>
          <a:xfrm>
            <a:off x="5252040" y="247394"/>
            <a:ext cx="4484108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" name="Google Shape;142;p21"/>
          <p:cNvSpPr txBox="1"/>
          <p:nvPr>
            <p:ph idx="3" type="body"/>
          </p:nvPr>
        </p:nvSpPr>
        <p:spPr>
          <a:xfrm>
            <a:off x="5251052" y="754311"/>
            <a:ext cx="4485096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824D20"/>
              </a:buClr>
              <a:buSzPts val="1600"/>
              <a:buNone/>
              <a:defRPr b="1" sz="1600">
                <a:solidFill>
                  <a:srgbClr val="824D2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" name="Google Shape;143;p21"/>
          <p:cNvSpPr txBox="1"/>
          <p:nvPr>
            <p:ph idx="4" type="body"/>
          </p:nvPr>
        </p:nvSpPr>
        <p:spPr>
          <a:xfrm>
            <a:off x="5251052" y="125053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  <a:defRPr b="0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lot clerk 2">
  <p:cSld name="Ballot clerk 2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/>
          <p:nvPr/>
        </p:nvSpPr>
        <p:spPr>
          <a:xfrm>
            <a:off x="0" y="-28272"/>
            <a:ext cx="10058400" cy="441142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2"/>
          <p:cNvSpPr/>
          <p:nvPr/>
        </p:nvSpPr>
        <p:spPr>
          <a:xfrm>
            <a:off x="0" y="411256"/>
            <a:ext cx="10058400" cy="441142"/>
          </a:xfrm>
          <a:prstGeom prst="rect">
            <a:avLst/>
          </a:prstGeom>
          <a:solidFill>
            <a:srgbClr val="D0CECE"/>
          </a:solidFill>
          <a:ln cap="flat" cmpd="sng" w="12700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2"/>
          <p:cNvSpPr/>
          <p:nvPr/>
        </p:nvSpPr>
        <p:spPr>
          <a:xfrm>
            <a:off x="223874" y="68755"/>
            <a:ext cx="742173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Ballot clerk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2"/>
          <p:cNvSpPr txBox="1"/>
          <p:nvPr>
            <p:ph idx="1" type="body"/>
          </p:nvPr>
        </p:nvSpPr>
        <p:spPr>
          <a:xfrm>
            <a:off x="332793" y="469902"/>
            <a:ext cx="4485095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" name="Google Shape;149;p22"/>
          <p:cNvSpPr txBox="1"/>
          <p:nvPr>
            <p:ph idx="2" type="body"/>
          </p:nvPr>
        </p:nvSpPr>
        <p:spPr>
          <a:xfrm>
            <a:off x="332794" y="146169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  <a:defRPr b="0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22"/>
          <p:cNvSpPr txBox="1"/>
          <p:nvPr/>
        </p:nvSpPr>
        <p:spPr>
          <a:xfrm>
            <a:off x="7605563" y="7534498"/>
            <a:ext cx="3068380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Ballot clerk checklists page </a:t>
            </a:r>
            <a:fld id="{00000000-1234-1234-1234-123412341234}" type="slidenum"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1" name="Google Shape;151;p22"/>
          <p:cNvSpPr txBox="1"/>
          <p:nvPr>
            <p:ph idx="3" type="body"/>
          </p:nvPr>
        </p:nvSpPr>
        <p:spPr>
          <a:xfrm>
            <a:off x="332794" y="965471"/>
            <a:ext cx="4485095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824D20"/>
              </a:buClr>
              <a:buSzPts val="1600"/>
              <a:buNone/>
              <a:defRPr b="1" sz="1600">
                <a:solidFill>
                  <a:srgbClr val="824D2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22"/>
          <p:cNvSpPr/>
          <p:nvPr/>
        </p:nvSpPr>
        <p:spPr>
          <a:xfrm rot="5400000">
            <a:off x="6158124" y="3823097"/>
            <a:ext cx="7667367" cy="223658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2"/>
          <p:cNvSpPr/>
          <p:nvPr/>
        </p:nvSpPr>
        <p:spPr>
          <a:xfrm rot="5400000">
            <a:off x="-3667600" y="3877135"/>
            <a:ext cx="7562335" cy="220612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2"/>
          <p:cNvSpPr/>
          <p:nvPr/>
        </p:nvSpPr>
        <p:spPr>
          <a:xfrm rot="10800000">
            <a:off x="-3" y="7636476"/>
            <a:ext cx="7426414" cy="146362"/>
          </a:xfrm>
          <a:prstGeom prst="rect">
            <a:avLst/>
          </a:prstGeom>
          <a:solidFill>
            <a:srgbClr val="824D2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2"/>
          <p:cNvSpPr/>
          <p:nvPr/>
        </p:nvSpPr>
        <p:spPr>
          <a:xfrm>
            <a:off x="4960732" y="332935"/>
            <a:ext cx="148466" cy="7435673"/>
          </a:xfrm>
          <a:prstGeom prst="rect">
            <a:avLst/>
          </a:prstGeom>
          <a:solidFill>
            <a:srgbClr val="824D2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2"/>
          <p:cNvSpPr txBox="1"/>
          <p:nvPr>
            <p:ph idx="4" type="body"/>
          </p:nvPr>
        </p:nvSpPr>
        <p:spPr>
          <a:xfrm>
            <a:off x="5252040" y="458554"/>
            <a:ext cx="4484108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7" name="Google Shape;157;p22"/>
          <p:cNvSpPr txBox="1"/>
          <p:nvPr>
            <p:ph idx="5" type="body"/>
          </p:nvPr>
        </p:nvSpPr>
        <p:spPr>
          <a:xfrm>
            <a:off x="5251052" y="965471"/>
            <a:ext cx="4485096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824D20"/>
              </a:buClr>
              <a:buSzPts val="1600"/>
              <a:buNone/>
              <a:defRPr b="1" sz="1600">
                <a:solidFill>
                  <a:srgbClr val="824D2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22"/>
          <p:cNvSpPr txBox="1"/>
          <p:nvPr>
            <p:ph idx="6" type="body"/>
          </p:nvPr>
        </p:nvSpPr>
        <p:spPr>
          <a:xfrm>
            <a:off x="5251052" y="146169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  <a:defRPr b="0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oting Tech clerks 1">
  <p:cSld name="Voting Tech clerks 1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3"/>
          <p:cNvSpPr/>
          <p:nvPr/>
        </p:nvSpPr>
        <p:spPr>
          <a:xfrm>
            <a:off x="5113867" y="200096"/>
            <a:ext cx="4723920" cy="441142"/>
          </a:xfrm>
          <a:prstGeom prst="rect">
            <a:avLst/>
          </a:prstGeom>
          <a:solidFill>
            <a:srgbClr val="D0CECE"/>
          </a:solidFill>
          <a:ln cap="flat" cmpd="sng" w="12700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3"/>
          <p:cNvSpPr/>
          <p:nvPr/>
        </p:nvSpPr>
        <p:spPr>
          <a:xfrm>
            <a:off x="523689" y="663394"/>
            <a:ext cx="330324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624B91"/>
                </a:solidFill>
                <a:latin typeface="Open Sans"/>
                <a:ea typeface="Open Sans"/>
                <a:cs typeface="Open Sans"/>
                <a:sym typeface="Open Sans"/>
              </a:rPr>
              <a:t>Voting Tech clerk</a:t>
            </a:r>
            <a:endParaRPr sz="2400">
              <a:solidFill>
                <a:srgbClr val="624B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3"/>
          <p:cNvSpPr txBox="1"/>
          <p:nvPr>
            <p:ph idx="1" type="body"/>
          </p:nvPr>
        </p:nvSpPr>
        <p:spPr>
          <a:xfrm>
            <a:off x="519646" y="1354894"/>
            <a:ext cx="4027860" cy="3240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3" name="Google Shape;163;p23"/>
          <p:cNvSpPr/>
          <p:nvPr/>
        </p:nvSpPr>
        <p:spPr>
          <a:xfrm>
            <a:off x="0" y="-7583"/>
            <a:ext cx="10058400" cy="207679"/>
          </a:xfrm>
          <a:prstGeom prst="rect">
            <a:avLst/>
          </a:prstGeom>
          <a:solidFill>
            <a:srgbClr val="624B9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3"/>
          <p:cNvSpPr/>
          <p:nvPr/>
        </p:nvSpPr>
        <p:spPr>
          <a:xfrm>
            <a:off x="0" y="7594620"/>
            <a:ext cx="10058400" cy="177780"/>
          </a:xfrm>
          <a:prstGeom prst="rect">
            <a:avLst/>
          </a:prstGeom>
          <a:solidFill>
            <a:srgbClr val="624B9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3"/>
          <p:cNvSpPr/>
          <p:nvPr/>
        </p:nvSpPr>
        <p:spPr>
          <a:xfrm rot="5400000">
            <a:off x="6166926" y="3772103"/>
            <a:ext cx="7562335" cy="220612"/>
          </a:xfrm>
          <a:prstGeom prst="rect">
            <a:avLst/>
          </a:prstGeom>
          <a:solidFill>
            <a:srgbClr val="624B9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3"/>
          <p:cNvSpPr/>
          <p:nvPr/>
        </p:nvSpPr>
        <p:spPr>
          <a:xfrm rot="5400000">
            <a:off x="-3710810" y="3815314"/>
            <a:ext cx="7667368" cy="239224"/>
          </a:xfrm>
          <a:prstGeom prst="rect">
            <a:avLst/>
          </a:prstGeom>
          <a:solidFill>
            <a:srgbClr val="624B9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3"/>
          <p:cNvSpPr/>
          <p:nvPr/>
        </p:nvSpPr>
        <p:spPr>
          <a:xfrm>
            <a:off x="4966407" y="101241"/>
            <a:ext cx="147460" cy="7667369"/>
          </a:xfrm>
          <a:prstGeom prst="rect">
            <a:avLst/>
          </a:prstGeom>
          <a:solidFill>
            <a:srgbClr val="624B9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3"/>
          <p:cNvSpPr txBox="1"/>
          <p:nvPr>
            <p:ph idx="2" type="body"/>
          </p:nvPr>
        </p:nvSpPr>
        <p:spPr>
          <a:xfrm>
            <a:off x="5252040" y="247394"/>
            <a:ext cx="4484108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9" name="Google Shape;169;p23"/>
          <p:cNvSpPr txBox="1"/>
          <p:nvPr>
            <p:ph idx="3" type="body"/>
          </p:nvPr>
        </p:nvSpPr>
        <p:spPr>
          <a:xfrm>
            <a:off x="5251052" y="754311"/>
            <a:ext cx="4485096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624B91"/>
              </a:buClr>
              <a:buSzPts val="1600"/>
              <a:buNone/>
              <a:defRPr b="1" sz="1600">
                <a:solidFill>
                  <a:srgbClr val="624B9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0" name="Google Shape;170;p23"/>
          <p:cNvSpPr txBox="1"/>
          <p:nvPr>
            <p:ph idx="4" type="body"/>
          </p:nvPr>
        </p:nvSpPr>
        <p:spPr>
          <a:xfrm>
            <a:off x="5251052" y="125053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  <a:defRPr b="0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oting Tech clerk 2">
  <p:cSld name="Voting Tech clerk 2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/>
          <p:nvPr/>
        </p:nvSpPr>
        <p:spPr>
          <a:xfrm>
            <a:off x="0" y="-28272"/>
            <a:ext cx="10058400" cy="441142"/>
          </a:xfrm>
          <a:prstGeom prst="rect">
            <a:avLst/>
          </a:prstGeom>
          <a:solidFill>
            <a:srgbClr val="624B9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4"/>
          <p:cNvSpPr/>
          <p:nvPr/>
        </p:nvSpPr>
        <p:spPr>
          <a:xfrm>
            <a:off x="0" y="411256"/>
            <a:ext cx="10058400" cy="441142"/>
          </a:xfrm>
          <a:prstGeom prst="rect">
            <a:avLst/>
          </a:prstGeom>
          <a:solidFill>
            <a:srgbClr val="D0CECE"/>
          </a:solidFill>
          <a:ln cap="flat" cmpd="sng" w="12700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4"/>
          <p:cNvSpPr/>
          <p:nvPr/>
        </p:nvSpPr>
        <p:spPr>
          <a:xfrm>
            <a:off x="223874" y="68755"/>
            <a:ext cx="742173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Voting Tech clerk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4"/>
          <p:cNvSpPr txBox="1"/>
          <p:nvPr>
            <p:ph idx="1" type="body"/>
          </p:nvPr>
        </p:nvSpPr>
        <p:spPr>
          <a:xfrm>
            <a:off x="332793" y="469902"/>
            <a:ext cx="4485095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6" name="Google Shape;176;p24"/>
          <p:cNvSpPr txBox="1"/>
          <p:nvPr>
            <p:ph idx="2" type="body"/>
          </p:nvPr>
        </p:nvSpPr>
        <p:spPr>
          <a:xfrm>
            <a:off x="332794" y="146169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  <a:defRPr b="0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7" name="Google Shape;177;p24"/>
          <p:cNvSpPr txBox="1"/>
          <p:nvPr>
            <p:ph idx="3" type="body"/>
          </p:nvPr>
        </p:nvSpPr>
        <p:spPr>
          <a:xfrm>
            <a:off x="332794" y="965471"/>
            <a:ext cx="4485095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624B91"/>
              </a:buClr>
              <a:buSzPts val="1600"/>
              <a:buNone/>
              <a:defRPr b="1" sz="1600">
                <a:solidFill>
                  <a:srgbClr val="624B9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8" name="Google Shape;178;p24"/>
          <p:cNvSpPr/>
          <p:nvPr/>
        </p:nvSpPr>
        <p:spPr>
          <a:xfrm rot="5400000">
            <a:off x="6158124" y="3823097"/>
            <a:ext cx="7667367" cy="223658"/>
          </a:xfrm>
          <a:prstGeom prst="rect">
            <a:avLst/>
          </a:prstGeom>
          <a:solidFill>
            <a:srgbClr val="624B9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4"/>
          <p:cNvSpPr/>
          <p:nvPr/>
        </p:nvSpPr>
        <p:spPr>
          <a:xfrm rot="5400000">
            <a:off x="-3667600" y="3877135"/>
            <a:ext cx="7562335" cy="220612"/>
          </a:xfrm>
          <a:prstGeom prst="rect">
            <a:avLst/>
          </a:prstGeom>
          <a:solidFill>
            <a:srgbClr val="624B9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4"/>
          <p:cNvSpPr/>
          <p:nvPr/>
        </p:nvSpPr>
        <p:spPr>
          <a:xfrm rot="10800000">
            <a:off x="-3" y="7636476"/>
            <a:ext cx="7426414" cy="146362"/>
          </a:xfrm>
          <a:prstGeom prst="rect">
            <a:avLst/>
          </a:prstGeom>
          <a:solidFill>
            <a:srgbClr val="624B9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4"/>
          <p:cNvSpPr/>
          <p:nvPr/>
        </p:nvSpPr>
        <p:spPr>
          <a:xfrm>
            <a:off x="4960732" y="332935"/>
            <a:ext cx="148466" cy="7435673"/>
          </a:xfrm>
          <a:prstGeom prst="rect">
            <a:avLst/>
          </a:prstGeom>
          <a:solidFill>
            <a:srgbClr val="624B9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24"/>
          <p:cNvSpPr txBox="1"/>
          <p:nvPr>
            <p:ph idx="4" type="body"/>
          </p:nvPr>
        </p:nvSpPr>
        <p:spPr>
          <a:xfrm>
            <a:off x="5252040" y="458554"/>
            <a:ext cx="4484108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3" name="Google Shape;183;p24"/>
          <p:cNvSpPr txBox="1"/>
          <p:nvPr>
            <p:ph idx="5" type="body"/>
          </p:nvPr>
        </p:nvSpPr>
        <p:spPr>
          <a:xfrm>
            <a:off x="5251052" y="965471"/>
            <a:ext cx="4485096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624B91"/>
              </a:buClr>
              <a:buSzPts val="1600"/>
              <a:buNone/>
              <a:defRPr b="1" sz="1600">
                <a:solidFill>
                  <a:srgbClr val="624B9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4" name="Google Shape;184;p24"/>
          <p:cNvSpPr txBox="1"/>
          <p:nvPr>
            <p:ph idx="6" type="body"/>
          </p:nvPr>
        </p:nvSpPr>
        <p:spPr>
          <a:xfrm>
            <a:off x="5251052" y="146169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  <a:defRPr b="0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5" name="Google Shape;185;p24"/>
          <p:cNvSpPr txBox="1"/>
          <p:nvPr/>
        </p:nvSpPr>
        <p:spPr>
          <a:xfrm>
            <a:off x="7605563" y="7534498"/>
            <a:ext cx="3068380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Voting</a:t>
            </a:r>
            <a:r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Tech </a:t>
            </a:r>
            <a:r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clerk checklists page </a:t>
            </a:r>
            <a:fld id="{00000000-1234-1234-1234-123412341234}" type="slidenum"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ter Clerk 1">
  <p:cSld name="Greeter Clerk 1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/>
          <p:nvPr/>
        </p:nvSpPr>
        <p:spPr>
          <a:xfrm>
            <a:off x="5113867" y="200096"/>
            <a:ext cx="4723920" cy="441142"/>
          </a:xfrm>
          <a:prstGeom prst="rect">
            <a:avLst/>
          </a:prstGeom>
          <a:solidFill>
            <a:srgbClr val="D0CECE"/>
          </a:solidFill>
          <a:ln cap="flat" cmpd="sng" w="12700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5"/>
          <p:cNvSpPr/>
          <p:nvPr/>
        </p:nvSpPr>
        <p:spPr>
          <a:xfrm>
            <a:off x="523689" y="663394"/>
            <a:ext cx="330324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0607A"/>
                </a:solidFill>
                <a:latin typeface="Open Sans"/>
                <a:ea typeface="Open Sans"/>
                <a:cs typeface="Open Sans"/>
                <a:sym typeface="Open Sans"/>
              </a:rPr>
              <a:t>Greeter clerk</a:t>
            </a:r>
            <a:endParaRPr sz="2400">
              <a:solidFill>
                <a:srgbClr val="00607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5"/>
          <p:cNvSpPr txBox="1"/>
          <p:nvPr>
            <p:ph idx="1" type="body"/>
          </p:nvPr>
        </p:nvSpPr>
        <p:spPr>
          <a:xfrm>
            <a:off x="519646" y="1354894"/>
            <a:ext cx="4027860" cy="3240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0" name="Google Shape;190;p25"/>
          <p:cNvSpPr/>
          <p:nvPr/>
        </p:nvSpPr>
        <p:spPr>
          <a:xfrm>
            <a:off x="0" y="-7583"/>
            <a:ext cx="10058400" cy="207679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25"/>
          <p:cNvSpPr/>
          <p:nvPr/>
        </p:nvSpPr>
        <p:spPr>
          <a:xfrm>
            <a:off x="0" y="7594620"/>
            <a:ext cx="10058400" cy="177780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5"/>
          <p:cNvSpPr/>
          <p:nvPr/>
        </p:nvSpPr>
        <p:spPr>
          <a:xfrm rot="5400000">
            <a:off x="6166926" y="3772103"/>
            <a:ext cx="7562335" cy="220612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25"/>
          <p:cNvSpPr/>
          <p:nvPr/>
        </p:nvSpPr>
        <p:spPr>
          <a:xfrm rot="5400000">
            <a:off x="-3710810" y="3815314"/>
            <a:ext cx="7667368" cy="239224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5"/>
          <p:cNvSpPr/>
          <p:nvPr/>
        </p:nvSpPr>
        <p:spPr>
          <a:xfrm>
            <a:off x="4966407" y="101241"/>
            <a:ext cx="147460" cy="7667369"/>
          </a:xfrm>
          <a:prstGeom prst="rect">
            <a:avLst/>
          </a:prstGeom>
          <a:solidFill>
            <a:srgbClr val="00607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5"/>
          <p:cNvSpPr txBox="1"/>
          <p:nvPr>
            <p:ph idx="2" type="body"/>
          </p:nvPr>
        </p:nvSpPr>
        <p:spPr>
          <a:xfrm>
            <a:off x="5252040" y="247394"/>
            <a:ext cx="4484108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6" name="Google Shape;196;p25"/>
          <p:cNvSpPr txBox="1"/>
          <p:nvPr>
            <p:ph idx="3" type="body"/>
          </p:nvPr>
        </p:nvSpPr>
        <p:spPr>
          <a:xfrm>
            <a:off x="5251052" y="754311"/>
            <a:ext cx="4485096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607A"/>
              </a:buClr>
              <a:buSzPts val="1600"/>
              <a:buNone/>
              <a:defRPr b="1" sz="1600">
                <a:solidFill>
                  <a:srgbClr val="00607A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7" name="Google Shape;197;p25"/>
          <p:cNvSpPr txBox="1"/>
          <p:nvPr>
            <p:ph idx="4" type="body"/>
          </p:nvPr>
        </p:nvSpPr>
        <p:spPr>
          <a:xfrm>
            <a:off x="5251052" y="125053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  <a:defRPr b="0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pervisor 2">
  <p:cSld name="Supervisor 2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/>
          <p:nvPr/>
        </p:nvSpPr>
        <p:spPr>
          <a:xfrm>
            <a:off x="0" y="-28272"/>
            <a:ext cx="10058400" cy="441142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8"/>
          <p:cNvSpPr/>
          <p:nvPr/>
        </p:nvSpPr>
        <p:spPr>
          <a:xfrm>
            <a:off x="0" y="411256"/>
            <a:ext cx="10058400" cy="441142"/>
          </a:xfrm>
          <a:prstGeom prst="rect">
            <a:avLst/>
          </a:prstGeom>
          <a:solidFill>
            <a:srgbClr val="D0CECE"/>
          </a:solidFill>
          <a:ln cap="flat" cmpd="sng" w="12700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8"/>
          <p:cNvSpPr/>
          <p:nvPr/>
        </p:nvSpPr>
        <p:spPr>
          <a:xfrm>
            <a:off x="223874" y="68755"/>
            <a:ext cx="742173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Supervisor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332793" y="469902"/>
            <a:ext cx="4485095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332794" y="146169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  <a:defRPr b="0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8"/>
          <p:cNvSpPr txBox="1"/>
          <p:nvPr/>
        </p:nvSpPr>
        <p:spPr>
          <a:xfrm>
            <a:off x="7605563" y="7534498"/>
            <a:ext cx="3068380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Supervisor</a:t>
            </a:r>
            <a:r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checklists page </a:t>
            </a:r>
            <a:fld id="{00000000-1234-1234-1234-123412341234}" type="slidenum"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34;p8"/>
          <p:cNvSpPr txBox="1"/>
          <p:nvPr>
            <p:ph idx="3" type="body"/>
          </p:nvPr>
        </p:nvSpPr>
        <p:spPr>
          <a:xfrm>
            <a:off x="332794" y="965471"/>
            <a:ext cx="4485095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672C"/>
              </a:buClr>
              <a:buSzPts val="1600"/>
              <a:buNone/>
              <a:defRPr b="1" sz="1600">
                <a:solidFill>
                  <a:srgbClr val="00672C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8"/>
          <p:cNvSpPr/>
          <p:nvPr/>
        </p:nvSpPr>
        <p:spPr>
          <a:xfrm rot="5400000">
            <a:off x="6158124" y="3823097"/>
            <a:ext cx="7667367" cy="223658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8"/>
          <p:cNvSpPr/>
          <p:nvPr/>
        </p:nvSpPr>
        <p:spPr>
          <a:xfrm rot="5400000">
            <a:off x="-3667600" y="3877135"/>
            <a:ext cx="7562335" cy="220612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8"/>
          <p:cNvSpPr/>
          <p:nvPr/>
        </p:nvSpPr>
        <p:spPr>
          <a:xfrm rot="10800000">
            <a:off x="-3" y="7636476"/>
            <a:ext cx="7426414" cy="146362"/>
          </a:xfrm>
          <a:prstGeom prst="rect">
            <a:avLst/>
          </a:prstGeom>
          <a:solidFill>
            <a:srgbClr val="00672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8"/>
          <p:cNvSpPr/>
          <p:nvPr/>
        </p:nvSpPr>
        <p:spPr>
          <a:xfrm>
            <a:off x="4960732" y="332935"/>
            <a:ext cx="148466" cy="7435673"/>
          </a:xfrm>
          <a:prstGeom prst="rect">
            <a:avLst/>
          </a:prstGeom>
          <a:solidFill>
            <a:srgbClr val="00672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8"/>
          <p:cNvSpPr txBox="1"/>
          <p:nvPr>
            <p:ph idx="4" type="body"/>
          </p:nvPr>
        </p:nvSpPr>
        <p:spPr>
          <a:xfrm>
            <a:off x="5252040" y="458554"/>
            <a:ext cx="4484108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5" type="body"/>
          </p:nvPr>
        </p:nvSpPr>
        <p:spPr>
          <a:xfrm>
            <a:off x="5251052" y="965471"/>
            <a:ext cx="4485096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672C"/>
              </a:buClr>
              <a:buSzPts val="1600"/>
              <a:buNone/>
              <a:defRPr b="1" sz="1600">
                <a:solidFill>
                  <a:srgbClr val="00672C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6" type="body"/>
          </p:nvPr>
        </p:nvSpPr>
        <p:spPr>
          <a:xfrm>
            <a:off x="5251052" y="146169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  <a:defRPr b="0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ter clerk 2">
  <p:cSld name="Greeter clerk 2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6"/>
          <p:cNvSpPr/>
          <p:nvPr/>
        </p:nvSpPr>
        <p:spPr>
          <a:xfrm>
            <a:off x="0" y="-28272"/>
            <a:ext cx="10058400" cy="441142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rgbClr val="00607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6"/>
          <p:cNvSpPr/>
          <p:nvPr/>
        </p:nvSpPr>
        <p:spPr>
          <a:xfrm>
            <a:off x="0" y="411256"/>
            <a:ext cx="10058400" cy="441142"/>
          </a:xfrm>
          <a:prstGeom prst="rect">
            <a:avLst/>
          </a:prstGeom>
          <a:solidFill>
            <a:srgbClr val="D0CECE"/>
          </a:solidFill>
          <a:ln cap="flat" cmpd="sng" w="12700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6"/>
          <p:cNvSpPr/>
          <p:nvPr/>
        </p:nvSpPr>
        <p:spPr>
          <a:xfrm>
            <a:off x="223874" y="68755"/>
            <a:ext cx="742173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Greeter clerk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6"/>
          <p:cNvSpPr txBox="1"/>
          <p:nvPr>
            <p:ph idx="1" type="body"/>
          </p:nvPr>
        </p:nvSpPr>
        <p:spPr>
          <a:xfrm>
            <a:off x="332793" y="469902"/>
            <a:ext cx="4485095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3" name="Google Shape;203;p26"/>
          <p:cNvSpPr txBox="1"/>
          <p:nvPr>
            <p:ph idx="2" type="body"/>
          </p:nvPr>
        </p:nvSpPr>
        <p:spPr>
          <a:xfrm>
            <a:off x="332794" y="146169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  <a:defRPr b="0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4" name="Google Shape;204;p26"/>
          <p:cNvSpPr txBox="1"/>
          <p:nvPr>
            <p:ph idx="3" type="body"/>
          </p:nvPr>
        </p:nvSpPr>
        <p:spPr>
          <a:xfrm>
            <a:off x="332794" y="965471"/>
            <a:ext cx="4485095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607A"/>
              </a:buClr>
              <a:buSzPts val="1600"/>
              <a:buNone/>
              <a:defRPr b="1" sz="1600">
                <a:solidFill>
                  <a:srgbClr val="00607A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5" name="Google Shape;205;p26"/>
          <p:cNvSpPr/>
          <p:nvPr/>
        </p:nvSpPr>
        <p:spPr>
          <a:xfrm rot="5400000">
            <a:off x="6158124" y="3823097"/>
            <a:ext cx="7667367" cy="223658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rgbClr val="00607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26"/>
          <p:cNvSpPr/>
          <p:nvPr/>
        </p:nvSpPr>
        <p:spPr>
          <a:xfrm rot="5400000">
            <a:off x="-3667600" y="3877135"/>
            <a:ext cx="7562335" cy="220612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rgbClr val="00607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26"/>
          <p:cNvSpPr/>
          <p:nvPr/>
        </p:nvSpPr>
        <p:spPr>
          <a:xfrm rot="10800000">
            <a:off x="-3" y="7636476"/>
            <a:ext cx="7426414" cy="146362"/>
          </a:xfrm>
          <a:prstGeom prst="rect">
            <a:avLst/>
          </a:prstGeom>
          <a:solidFill>
            <a:srgbClr val="00607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rgbClr val="00607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26"/>
          <p:cNvSpPr/>
          <p:nvPr/>
        </p:nvSpPr>
        <p:spPr>
          <a:xfrm>
            <a:off x="4960732" y="332935"/>
            <a:ext cx="148466" cy="7435673"/>
          </a:xfrm>
          <a:prstGeom prst="rect">
            <a:avLst/>
          </a:prstGeom>
          <a:solidFill>
            <a:srgbClr val="00607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607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26"/>
          <p:cNvSpPr txBox="1"/>
          <p:nvPr>
            <p:ph idx="4" type="body"/>
          </p:nvPr>
        </p:nvSpPr>
        <p:spPr>
          <a:xfrm>
            <a:off x="5252040" y="458554"/>
            <a:ext cx="4484108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0" name="Google Shape;210;p26"/>
          <p:cNvSpPr txBox="1"/>
          <p:nvPr>
            <p:ph idx="5" type="body"/>
          </p:nvPr>
        </p:nvSpPr>
        <p:spPr>
          <a:xfrm>
            <a:off x="5251052" y="965471"/>
            <a:ext cx="4485096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607A"/>
              </a:buClr>
              <a:buSzPts val="1600"/>
              <a:buNone/>
              <a:defRPr b="1" sz="1600">
                <a:solidFill>
                  <a:srgbClr val="00607A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1" name="Google Shape;211;p26"/>
          <p:cNvSpPr txBox="1"/>
          <p:nvPr>
            <p:ph idx="6" type="body"/>
          </p:nvPr>
        </p:nvSpPr>
        <p:spPr>
          <a:xfrm>
            <a:off x="5251052" y="146169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  <a:defRPr b="0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2" name="Google Shape;212;p26"/>
          <p:cNvSpPr txBox="1"/>
          <p:nvPr/>
        </p:nvSpPr>
        <p:spPr>
          <a:xfrm>
            <a:off x="7605563" y="7534498"/>
            <a:ext cx="3068380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Voting</a:t>
            </a:r>
            <a:r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Tech </a:t>
            </a:r>
            <a:r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clerk checklists page </a:t>
            </a:r>
            <a:fld id="{00000000-1234-1234-1234-123412341234}" type="slidenum"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type="ctrTitle"/>
          </p:nvPr>
        </p:nvSpPr>
        <p:spPr>
          <a:xfrm>
            <a:off x="754380" y="1272011"/>
            <a:ext cx="8549640" cy="27059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" type="subTitle"/>
          </p:nvPr>
        </p:nvSpPr>
        <p:spPr>
          <a:xfrm>
            <a:off x="1257300" y="4082310"/>
            <a:ext cx="7543800" cy="1876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0"/>
              <a:buNone/>
              <a:defRPr sz="2640"/>
            </a:lvl1pPr>
            <a:lvl2pPr lvl="1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None/>
              <a:defRPr sz="1979"/>
            </a:lvl3pPr>
            <a:lvl4pPr lvl="3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4pPr>
            <a:lvl5pPr lvl="4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5pPr>
            <a:lvl6pPr lvl="5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6pPr>
            <a:lvl7pPr lvl="6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7pPr>
            <a:lvl8pPr lvl="7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8pPr>
            <a:lvl9pPr lvl="8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9pPr>
          </a:lstStyle>
          <a:p/>
        </p:txBody>
      </p:sp>
      <p:sp>
        <p:nvSpPr>
          <p:cNvPr id="45" name="Google Shape;45;p9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686277" y="1937705"/>
            <a:ext cx="8675370" cy="32331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686277" y="5201393"/>
            <a:ext cx="8675370" cy="1700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0"/>
              <a:buNone/>
              <a:defRPr sz="26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 sz="22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0"/>
              <a:buNone/>
              <a:defRPr sz="1979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  <a:defRPr sz="17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  <a:defRPr sz="17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  <a:defRPr sz="17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  <a:defRPr sz="17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  <a:defRPr sz="17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  <a:defRPr sz="17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" type="body"/>
          </p:nvPr>
        </p:nvSpPr>
        <p:spPr>
          <a:xfrm>
            <a:off x="691515" y="2069042"/>
            <a:ext cx="4274820" cy="49315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2" type="body"/>
          </p:nvPr>
        </p:nvSpPr>
        <p:spPr>
          <a:xfrm>
            <a:off x="5092065" y="2069042"/>
            <a:ext cx="4274820" cy="49315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69282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" type="body"/>
          </p:nvPr>
        </p:nvSpPr>
        <p:spPr>
          <a:xfrm>
            <a:off x="692826" y="1905318"/>
            <a:ext cx="4255174" cy="933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0"/>
              <a:buNone/>
              <a:defRPr b="1" sz="2640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None/>
              <a:defRPr b="1" sz="1979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5pPr>
            <a:lvl6pPr indent="-2286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6pPr>
            <a:lvl7pPr indent="-2286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7pPr>
            <a:lvl8pPr indent="-2286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8pPr>
            <a:lvl9pPr indent="-2286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9pPr>
          </a:lstStyle>
          <a:p/>
        </p:txBody>
      </p:sp>
      <p:sp>
        <p:nvSpPr>
          <p:cNvPr id="70" name="Google Shape;70;p13"/>
          <p:cNvSpPr txBox="1"/>
          <p:nvPr>
            <p:ph idx="2" type="body"/>
          </p:nvPr>
        </p:nvSpPr>
        <p:spPr>
          <a:xfrm>
            <a:off x="692826" y="2839085"/>
            <a:ext cx="4255174" cy="41758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3" type="body"/>
          </p:nvPr>
        </p:nvSpPr>
        <p:spPr>
          <a:xfrm>
            <a:off x="5092066" y="1905318"/>
            <a:ext cx="4276130" cy="933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0"/>
              <a:buNone/>
              <a:defRPr b="1" sz="2640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None/>
              <a:defRPr b="1" sz="1979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5pPr>
            <a:lvl6pPr indent="-2286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6pPr>
            <a:lvl7pPr indent="-2286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7pPr>
            <a:lvl8pPr indent="-2286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8pPr>
            <a:lvl9pPr indent="-2286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b="1" sz="1760"/>
            </a:lvl9pPr>
          </a:lstStyle>
          <a:p/>
        </p:txBody>
      </p:sp>
      <p:sp>
        <p:nvSpPr>
          <p:cNvPr id="72" name="Google Shape;72;p13"/>
          <p:cNvSpPr txBox="1"/>
          <p:nvPr>
            <p:ph idx="4" type="body"/>
          </p:nvPr>
        </p:nvSpPr>
        <p:spPr>
          <a:xfrm>
            <a:off x="5092066" y="2839085"/>
            <a:ext cx="4276130" cy="41758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21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40"/>
              <a:buFont typeface="Calibri"/>
              <a:buNone/>
              <a:defRPr b="0" i="0" sz="48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18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80"/>
              <a:buFont typeface="Arial"/>
              <a:buChar char="•"/>
              <a:defRPr b="0" i="0" sz="3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Char char="•"/>
              <a:defRPr b="0" i="0" sz="26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329" lvl="5" marL="27432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329" lvl="6" marL="3200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329" lvl="7" marL="3657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329" lvl="8" marL="4114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Char char="•"/>
              <a:defRPr b="0" i="0" sz="19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"/>
          <p:cNvSpPr txBox="1"/>
          <p:nvPr>
            <p:ph idx="1" type="body"/>
          </p:nvPr>
        </p:nvSpPr>
        <p:spPr>
          <a:xfrm>
            <a:off x="591595" y="1137460"/>
            <a:ext cx="4027860" cy="4596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800"/>
              <a:t>Taapsi Ramchandani</a:t>
            </a:r>
            <a:endParaRPr b="1" sz="2800"/>
          </a:p>
        </p:txBody>
      </p:sp>
      <p:sp>
        <p:nvSpPr>
          <p:cNvPr id="219" name="Google Shape;219;p1"/>
          <p:cNvSpPr txBox="1"/>
          <p:nvPr>
            <p:ph idx="2" type="body"/>
          </p:nvPr>
        </p:nvSpPr>
        <p:spPr>
          <a:xfrm>
            <a:off x="5252040" y="247394"/>
            <a:ext cx="4484108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Setting up the vote center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220" name="Google Shape;220;p1"/>
          <p:cNvSpPr txBox="1"/>
          <p:nvPr>
            <p:ph idx="3" type="body"/>
          </p:nvPr>
        </p:nvSpPr>
        <p:spPr>
          <a:xfrm>
            <a:off x="5251052" y="754311"/>
            <a:ext cx="4485096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72C"/>
              </a:buClr>
              <a:buSzPts val="1600"/>
              <a:buNone/>
            </a:pPr>
            <a:r>
              <a:rPr lang="en-US"/>
              <a:t>9:30am – 9:45am </a:t>
            </a:r>
            <a:endParaRPr/>
          </a:p>
        </p:txBody>
      </p:sp>
      <p:sp>
        <p:nvSpPr>
          <p:cNvPr id="221" name="Google Shape;221;p1"/>
          <p:cNvSpPr txBox="1"/>
          <p:nvPr>
            <p:ph idx="4" type="body"/>
          </p:nvPr>
        </p:nvSpPr>
        <p:spPr>
          <a:xfrm>
            <a:off x="5251052" y="125053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28328" lvl="0" marL="82832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/>
              <a:t>Report to the Vote Center</a:t>
            </a:r>
            <a:endParaRPr/>
          </a:p>
          <a:p>
            <a:pPr indent="-828328" lvl="0" marL="828328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/>
              <a:t>Unlock supply boxes (keys are in Supervisor Notebook)</a:t>
            </a:r>
            <a:endParaRPr/>
          </a:p>
          <a:p>
            <a:pPr indent="-828328" lvl="0" marL="828328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/>
              <a:t>Ensure vote center clerks log time in timesheets</a:t>
            </a:r>
            <a:endParaRPr/>
          </a:p>
          <a:p>
            <a:pPr indent="-828328" lvl="0" marL="828328" rtl="0" algn="l">
              <a:lnSpc>
                <a:spcPct val="15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◻"/>
            </a:pPr>
            <a:r>
              <a:rPr lang="en-US"/>
              <a:t>Call 555-333-1212 if a vote center clerk doesn’t show up </a:t>
            </a:r>
            <a:endParaRPr/>
          </a:p>
          <a:p>
            <a:pPr indent="-739428" lvl="0" marL="828328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222" name="Google Shape;222;p1"/>
          <p:cNvSpPr txBox="1"/>
          <p:nvPr/>
        </p:nvSpPr>
        <p:spPr>
          <a:xfrm>
            <a:off x="1008488" y="6869068"/>
            <a:ext cx="361096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Election Office: 555 – 123 - 4567</a:t>
            </a:r>
            <a:endParaRPr/>
          </a:p>
        </p:txBody>
      </p:sp>
      <p:sp>
        <p:nvSpPr>
          <p:cNvPr id="223" name="Google Shape;223;p1"/>
          <p:cNvSpPr txBox="1"/>
          <p:nvPr/>
        </p:nvSpPr>
        <p:spPr>
          <a:xfrm>
            <a:off x="591595" y="1905555"/>
            <a:ext cx="4027860" cy="4596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lang="en-US" sz="160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Vote center checklist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1" lang="en-US" sz="160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Use these checklists for instructions on how to: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lang="en-US" sz="160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Set up the vote center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lang="en-US" sz="160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Open the vote center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lang="en-US" sz="160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Vote at the vote center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lang="en-US" sz="160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Shut down the vote center after last voter leaves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lang="en-US" sz="160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Close the vote center – what to send to Election Office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lang="en-US" sz="160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Close the vote center – how to leave the space</a:t>
            </a:r>
            <a:endParaRPr/>
          </a:p>
        </p:txBody>
      </p:sp>
      <p:pic>
        <p:nvPicPr>
          <p:cNvPr id="224" name="Google Shape;22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1596" y="6814511"/>
            <a:ext cx="416892" cy="416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87cbe3c0e9_0_0"/>
          <p:cNvSpPr txBox="1"/>
          <p:nvPr>
            <p:ph idx="1" type="body"/>
          </p:nvPr>
        </p:nvSpPr>
        <p:spPr>
          <a:xfrm>
            <a:off x="519646" y="1354894"/>
            <a:ext cx="4027800" cy="324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g287cbe3c0e9_0_0"/>
          <p:cNvSpPr txBox="1"/>
          <p:nvPr>
            <p:ph idx="2" type="body"/>
          </p:nvPr>
        </p:nvSpPr>
        <p:spPr>
          <a:xfrm>
            <a:off x="5252040" y="247394"/>
            <a:ext cx="4484100" cy="311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g287cbe3c0e9_0_0"/>
          <p:cNvSpPr txBox="1"/>
          <p:nvPr>
            <p:ph idx="3" type="body"/>
          </p:nvPr>
        </p:nvSpPr>
        <p:spPr>
          <a:xfrm>
            <a:off x="5251052" y="754311"/>
            <a:ext cx="4485000" cy="383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g287cbe3c0e9_0_0"/>
          <p:cNvSpPr txBox="1"/>
          <p:nvPr>
            <p:ph idx="4" type="body"/>
          </p:nvPr>
        </p:nvSpPr>
        <p:spPr>
          <a:xfrm>
            <a:off x="5251052" y="1250534"/>
            <a:ext cx="4485000" cy="5244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"/>
          <p:cNvSpPr txBox="1"/>
          <p:nvPr>
            <p:ph idx="1" type="body"/>
          </p:nvPr>
        </p:nvSpPr>
        <p:spPr>
          <a:xfrm>
            <a:off x="332793" y="469902"/>
            <a:ext cx="4485095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Setting up the vote center</a:t>
            </a:r>
            <a:endParaRPr/>
          </a:p>
        </p:txBody>
      </p:sp>
      <p:sp>
        <p:nvSpPr>
          <p:cNvPr id="239" name="Google Shape;239;p2"/>
          <p:cNvSpPr txBox="1"/>
          <p:nvPr>
            <p:ph idx="2" type="body"/>
          </p:nvPr>
        </p:nvSpPr>
        <p:spPr>
          <a:xfrm>
            <a:off x="332794" y="146169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28328" lvl="0" marL="82832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/>
              <a:t>Unlock and open gray supply boxes</a:t>
            </a:r>
            <a:endParaRPr/>
          </a:p>
          <a:p>
            <a:pPr indent="-828328" lvl="0" marL="828328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/>
              <a:t>Debrief from previous day with clerks</a:t>
            </a:r>
            <a:endParaRPr/>
          </a:p>
          <a:p>
            <a:pPr indent="-828328" lvl="0" marL="828328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/>
              <a:t>Give registration clerk ENTRUST cards </a:t>
            </a:r>
            <a:endParaRPr/>
          </a:p>
          <a:p>
            <a:pPr indent="-828328" lvl="0" marL="828328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/>
              <a:t>Ensure clerks are logged in to SCORE</a:t>
            </a:r>
            <a:endParaRPr/>
          </a:p>
          <a:p>
            <a:pPr indent="-739428" lvl="0" marL="828328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240" name="Google Shape;240;p2"/>
          <p:cNvSpPr txBox="1"/>
          <p:nvPr>
            <p:ph idx="3" type="body"/>
          </p:nvPr>
        </p:nvSpPr>
        <p:spPr>
          <a:xfrm>
            <a:off x="332794" y="965471"/>
            <a:ext cx="4485095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72C"/>
              </a:buClr>
              <a:buSzPts val="1600"/>
              <a:buNone/>
            </a:pPr>
            <a:r>
              <a:rPr lang="en-US"/>
              <a:t>Before opening</a:t>
            </a:r>
            <a:endParaRPr/>
          </a:p>
        </p:txBody>
      </p:sp>
      <p:sp>
        <p:nvSpPr>
          <p:cNvPr id="241" name="Google Shape;241;p2"/>
          <p:cNvSpPr txBox="1"/>
          <p:nvPr>
            <p:ph idx="4" type="body"/>
          </p:nvPr>
        </p:nvSpPr>
        <p:spPr>
          <a:xfrm>
            <a:off x="5252040" y="458554"/>
            <a:ext cx="4484108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Opening</a:t>
            </a:r>
            <a:endParaRPr/>
          </a:p>
        </p:txBody>
      </p:sp>
      <p:sp>
        <p:nvSpPr>
          <p:cNvPr id="242" name="Google Shape;242;p2"/>
          <p:cNvSpPr txBox="1"/>
          <p:nvPr>
            <p:ph idx="5" type="body"/>
          </p:nvPr>
        </p:nvSpPr>
        <p:spPr>
          <a:xfrm>
            <a:off x="5251052" y="965471"/>
            <a:ext cx="4485096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72C"/>
              </a:buClr>
              <a:buSzPts val="1600"/>
              <a:buNone/>
            </a:pPr>
            <a:r>
              <a:rPr lang="en-US"/>
              <a:t>9:50 am</a:t>
            </a:r>
            <a:endParaRPr/>
          </a:p>
        </p:txBody>
      </p:sp>
      <p:sp>
        <p:nvSpPr>
          <p:cNvPr id="243" name="Google Shape;243;p2"/>
          <p:cNvSpPr txBox="1"/>
          <p:nvPr>
            <p:ph idx="6" type="body"/>
          </p:nvPr>
        </p:nvSpPr>
        <p:spPr>
          <a:xfrm>
            <a:off x="5251052" y="146169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28328" lvl="0" marL="82832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/>
              <a:t>Use iPad to email “Vote Center ready to open” in subject line </a:t>
            </a:r>
            <a:endParaRPr/>
          </a:p>
          <a:p>
            <a:pPr indent="-739428" lvl="0" marL="828328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244" name="Google Shape;244;p2"/>
          <p:cNvSpPr txBox="1"/>
          <p:nvPr/>
        </p:nvSpPr>
        <p:spPr>
          <a:xfrm>
            <a:off x="7805902" y="-2341112"/>
            <a:ext cx="184731" cy="4507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2"/>
          <p:cNvSpPr txBox="1"/>
          <p:nvPr/>
        </p:nvSpPr>
        <p:spPr>
          <a:xfrm>
            <a:off x="332793" y="3504639"/>
            <a:ext cx="4485096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72C"/>
              </a:buClr>
              <a:buSzPts val="1600"/>
              <a:buFont typeface="Arial"/>
              <a:buNone/>
            </a:pPr>
            <a:r>
              <a:rPr b="1" lang="en-US" sz="1600">
                <a:solidFill>
                  <a:srgbClr val="00672C"/>
                </a:solidFill>
                <a:latin typeface="Open Sans"/>
                <a:ea typeface="Open Sans"/>
                <a:cs typeface="Open Sans"/>
                <a:sym typeface="Open Sans"/>
              </a:rPr>
              <a:t>Assign to clerks</a:t>
            </a:r>
            <a:endParaRPr/>
          </a:p>
        </p:txBody>
      </p:sp>
      <p:sp>
        <p:nvSpPr>
          <p:cNvPr id="246" name="Google Shape;246;p2"/>
          <p:cNvSpPr txBox="1"/>
          <p:nvPr/>
        </p:nvSpPr>
        <p:spPr>
          <a:xfrm>
            <a:off x="332793" y="4174660"/>
            <a:ext cx="4485096" cy="1786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28328" lvl="0" marL="828328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b="0" lang="en-US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Plug in voting booth lights </a:t>
            </a:r>
            <a:endParaRPr/>
          </a:p>
          <a:p>
            <a:pPr indent="-828328" lvl="0" marL="828328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b="0" lang="en-US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Turn on voting tablets </a:t>
            </a:r>
            <a:endParaRPr/>
          </a:p>
          <a:p>
            <a:pPr indent="-828328" lvl="0" marL="828328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b="0" lang="en-US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Set up outside ballot drop-off station according to its setup list</a:t>
            </a:r>
            <a:endParaRPr/>
          </a:p>
          <a:p>
            <a:pPr indent="-828328" lvl="0" marL="828328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b="0" lang="en-US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Post outside signage </a:t>
            </a:r>
            <a:endParaRPr/>
          </a:p>
          <a:p>
            <a:pPr indent="-828328" lvl="0" marL="828328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b="0" lang="en-US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Prepare ballot boxes for voting</a:t>
            </a:r>
            <a:endParaRPr/>
          </a:p>
          <a:p>
            <a:pPr indent="-739428" lvl="0" marL="828328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 b="0"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7" name="Google Shape;247;p2"/>
          <p:cNvSpPr txBox="1"/>
          <p:nvPr/>
        </p:nvSpPr>
        <p:spPr>
          <a:xfrm>
            <a:off x="5297770" y="2999056"/>
            <a:ext cx="4485095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72C"/>
              </a:buClr>
              <a:buSzPts val="1600"/>
              <a:buFont typeface="Arial"/>
              <a:buNone/>
            </a:pPr>
            <a:r>
              <a:rPr b="1" lang="en-US" sz="1600">
                <a:solidFill>
                  <a:srgbClr val="00672C"/>
                </a:solidFill>
                <a:latin typeface="Open Sans"/>
                <a:ea typeface="Open Sans"/>
                <a:cs typeface="Open Sans"/>
                <a:sym typeface="Open Sans"/>
              </a:rPr>
              <a:t>10:00 am</a:t>
            </a:r>
            <a:endParaRPr b="1" sz="1600">
              <a:solidFill>
                <a:srgbClr val="00672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8" name="Google Shape;248;p2"/>
          <p:cNvSpPr txBox="1"/>
          <p:nvPr/>
        </p:nvSpPr>
        <p:spPr>
          <a:xfrm>
            <a:off x="5251053" y="3493623"/>
            <a:ext cx="4485096" cy="575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28328" lvl="0" marL="828328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b="0" lang="en-US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Open the doors</a:t>
            </a:r>
            <a:endParaRPr/>
          </a:p>
          <a:p>
            <a:pPr indent="-828328" lvl="0" marL="828328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b="0" lang="en-US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Announce “The Vote Center is now open!”</a:t>
            </a:r>
            <a:endParaRPr/>
          </a:p>
          <a:p>
            <a:pPr indent="-739428" lvl="0" marL="828328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 b="0"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"/>
          <p:cNvSpPr txBox="1"/>
          <p:nvPr>
            <p:ph idx="1" type="body"/>
          </p:nvPr>
        </p:nvSpPr>
        <p:spPr>
          <a:xfrm>
            <a:off x="332793" y="469902"/>
            <a:ext cx="4485095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Voting</a:t>
            </a:r>
            <a:endParaRPr/>
          </a:p>
        </p:txBody>
      </p:sp>
      <p:sp>
        <p:nvSpPr>
          <p:cNvPr id="254" name="Google Shape;254;p3"/>
          <p:cNvSpPr txBox="1"/>
          <p:nvPr>
            <p:ph idx="2" type="body"/>
          </p:nvPr>
        </p:nvSpPr>
        <p:spPr>
          <a:xfrm>
            <a:off x="332794" y="146169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39428" lvl="0" marL="82832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/>
          </a:p>
          <a:p>
            <a:pPr indent="-739428" lvl="0" marL="828328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255" name="Google Shape;255;p3"/>
          <p:cNvSpPr txBox="1"/>
          <p:nvPr>
            <p:ph idx="3" type="body"/>
          </p:nvPr>
        </p:nvSpPr>
        <p:spPr>
          <a:xfrm>
            <a:off x="332794" y="965471"/>
            <a:ext cx="4485095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72C"/>
              </a:buClr>
              <a:buSzPts val="1600"/>
              <a:buNone/>
            </a:pPr>
            <a:r>
              <a:rPr lang="en-US"/>
              <a:t>During the day: ongoing</a:t>
            </a:r>
            <a:endParaRPr/>
          </a:p>
        </p:txBody>
      </p:sp>
      <p:sp>
        <p:nvSpPr>
          <p:cNvPr id="256" name="Google Shape;256;p3"/>
          <p:cNvSpPr txBox="1"/>
          <p:nvPr>
            <p:ph idx="4" type="body"/>
          </p:nvPr>
        </p:nvSpPr>
        <p:spPr>
          <a:xfrm>
            <a:off x="5252040" y="458554"/>
            <a:ext cx="4484108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Shutting down</a:t>
            </a:r>
            <a:endParaRPr/>
          </a:p>
        </p:txBody>
      </p:sp>
      <p:sp>
        <p:nvSpPr>
          <p:cNvPr id="257" name="Google Shape;257;p3"/>
          <p:cNvSpPr txBox="1"/>
          <p:nvPr>
            <p:ph idx="5" type="body"/>
          </p:nvPr>
        </p:nvSpPr>
        <p:spPr>
          <a:xfrm>
            <a:off x="5251052" y="965471"/>
            <a:ext cx="4485096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72C"/>
              </a:buClr>
              <a:buSzPts val="1600"/>
              <a:buNone/>
            </a:pPr>
            <a:r>
              <a:rPr lang="en-US"/>
              <a:t>5:30 pm</a:t>
            </a:r>
            <a:endParaRPr/>
          </a:p>
        </p:txBody>
      </p:sp>
      <p:sp>
        <p:nvSpPr>
          <p:cNvPr id="258" name="Google Shape;258;p3"/>
          <p:cNvSpPr txBox="1"/>
          <p:nvPr>
            <p:ph idx="6" type="body"/>
          </p:nvPr>
        </p:nvSpPr>
        <p:spPr>
          <a:xfrm>
            <a:off x="5251052" y="1461694"/>
            <a:ext cx="4485096" cy="12438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28328" lvl="0" marL="82832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/>
              <a:t>Announce, “The Vote Center will close in 30 minutes” </a:t>
            </a:r>
            <a:endParaRPr/>
          </a:p>
          <a:p>
            <a:pPr indent="-739428" lvl="0" marL="828328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259" name="Google Shape;259;p3"/>
          <p:cNvSpPr txBox="1"/>
          <p:nvPr/>
        </p:nvSpPr>
        <p:spPr>
          <a:xfrm>
            <a:off x="7805902" y="-2341112"/>
            <a:ext cx="184731" cy="4507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2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"/>
          <p:cNvSpPr txBox="1"/>
          <p:nvPr/>
        </p:nvSpPr>
        <p:spPr>
          <a:xfrm>
            <a:off x="332792" y="1470283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39428" lvl="0" marL="82832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 b="0"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1" name="Google Shape;261;p3"/>
          <p:cNvSpPr txBox="1"/>
          <p:nvPr/>
        </p:nvSpPr>
        <p:spPr>
          <a:xfrm>
            <a:off x="379507" y="1351335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39428" lvl="0" marL="82832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 b="0"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2" name="Google Shape;262;p3"/>
          <p:cNvSpPr txBox="1"/>
          <p:nvPr/>
        </p:nvSpPr>
        <p:spPr>
          <a:xfrm>
            <a:off x="332790" y="1461694"/>
            <a:ext cx="4485096" cy="575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40080" lvl="0" marL="64008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b="0" lang="en-US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Conduct breaks / lunch for clerks </a:t>
            </a:r>
            <a:endParaRPr/>
          </a:p>
          <a:p>
            <a:pPr indent="-640080" lvl="0" marL="640080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b="0" lang="en-US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Check and tidy voting booths </a:t>
            </a:r>
            <a:endParaRPr/>
          </a:p>
          <a:p>
            <a:pPr indent="-640080" lvl="0" marL="640080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b="0" lang="en-US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Process and monitor election observers </a:t>
            </a:r>
            <a:endParaRPr/>
          </a:p>
          <a:p>
            <a:pPr indent="-739428" lvl="0" marL="828328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 b="0"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3" name="Google Shape;263;p3"/>
          <p:cNvSpPr txBox="1"/>
          <p:nvPr/>
        </p:nvSpPr>
        <p:spPr>
          <a:xfrm>
            <a:off x="379508" y="2999056"/>
            <a:ext cx="4485095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72C"/>
              </a:buClr>
              <a:buSzPts val="1600"/>
              <a:buFont typeface="Arial"/>
              <a:buNone/>
            </a:pPr>
            <a:r>
              <a:rPr b="1" lang="en-US" sz="1600">
                <a:solidFill>
                  <a:srgbClr val="00672C"/>
                </a:solidFill>
                <a:latin typeface="Open Sans"/>
                <a:ea typeface="Open Sans"/>
                <a:cs typeface="Open Sans"/>
                <a:sym typeface="Open Sans"/>
              </a:rPr>
              <a:t>During the day: as needed</a:t>
            </a:r>
            <a:endParaRPr/>
          </a:p>
        </p:txBody>
      </p:sp>
      <p:sp>
        <p:nvSpPr>
          <p:cNvPr id="264" name="Google Shape;264;p3"/>
          <p:cNvSpPr txBox="1"/>
          <p:nvPr/>
        </p:nvSpPr>
        <p:spPr>
          <a:xfrm>
            <a:off x="332791" y="3493623"/>
            <a:ext cx="4485096" cy="575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28328" lvl="0" marL="828328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b="0" lang="en-US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Prepare and replace ballot boxes </a:t>
            </a:r>
            <a:endParaRPr/>
          </a:p>
          <a:p>
            <a:pPr indent="-828328" lvl="0" marL="828328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b="0" lang="en-US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Prepare ballot boxes for ballot security team transport </a:t>
            </a:r>
            <a:endParaRPr/>
          </a:p>
          <a:p>
            <a:pPr indent="-828328" lvl="0" marL="828328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b="0" lang="en-US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Provide provisional ballots, process challenges, assist voters</a:t>
            </a:r>
            <a:endParaRPr/>
          </a:p>
          <a:p>
            <a:pPr indent="-828328" lvl="0" marL="828328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b="0" lang="en-US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Complete </a:t>
            </a:r>
            <a:r>
              <a:rPr b="0" i="1" lang="en-US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Incident Log </a:t>
            </a:r>
            <a:r>
              <a:rPr b="0" lang="en-US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entries</a:t>
            </a:r>
            <a:endParaRPr/>
          </a:p>
          <a:p>
            <a:pPr indent="-828328" lvl="0" marL="828328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b="0" lang="en-US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Charge iPad </a:t>
            </a:r>
            <a:endParaRPr/>
          </a:p>
          <a:p>
            <a:pPr indent="-739428" lvl="0" marL="828328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 b="0"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5" name="Google Shape;265;p3"/>
          <p:cNvSpPr txBox="1"/>
          <p:nvPr/>
        </p:nvSpPr>
        <p:spPr>
          <a:xfrm>
            <a:off x="5251052" y="3119278"/>
            <a:ext cx="4485096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72C"/>
              </a:buClr>
              <a:buSzPts val="1600"/>
              <a:buFont typeface="Arial"/>
              <a:buNone/>
            </a:pPr>
            <a:r>
              <a:t/>
            </a:r>
            <a:endParaRPr b="1" sz="1600">
              <a:solidFill>
                <a:srgbClr val="00672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6" name="Google Shape;266;p3"/>
          <p:cNvSpPr txBox="1"/>
          <p:nvPr/>
        </p:nvSpPr>
        <p:spPr>
          <a:xfrm>
            <a:off x="5251052" y="3514753"/>
            <a:ext cx="4485096" cy="12438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39428" lvl="0" marL="82832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 b="0"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7" name="Google Shape;267;p3"/>
          <p:cNvSpPr txBox="1"/>
          <p:nvPr/>
        </p:nvSpPr>
        <p:spPr>
          <a:xfrm>
            <a:off x="5251053" y="2823078"/>
            <a:ext cx="4485095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72C"/>
              </a:buClr>
              <a:buSzPts val="1600"/>
              <a:buFont typeface="Arial"/>
              <a:buNone/>
            </a:pPr>
            <a:r>
              <a:rPr b="1" lang="en-US" sz="1600">
                <a:solidFill>
                  <a:srgbClr val="00672C"/>
                </a:solidFill>
                <a:latin typeface="Open Sans"/>
                <a:ea typeface="Open Sans"/>
                <a:cs typeface="Open Sans"/>
                <a:sym typeface="Open Sans"/>
              </a:rPr>
              <a:t>6:00 pm</a:t>
            </a:r>
            <a:endParaRPr b="1" sz="1600">
              <a:solidFill>
                <a:srgbClr val="00672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8" name="Google Shape;268;p3"/>
          <p:cNvSpPr txBox="1"/>
          <p:nvPr/>
        </p:nvSpPr>
        <p:spPr>
          <a:xfrm>
            <a:off x="5251053" y="3389974"/>
            <a:ext cx="4485096" cy="1064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28328" lvl="0" marL="82832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b="0" lang="en-US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Announce, “The Vote Center is now closed”</a:t>
            </a:r>
            <a:endParaRPr/>
          </a:p>
          <a:p>
            <a:pPr indent="-828328" lvl="0" marL="828328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b="0" lang="en-US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Hand out </a:t>
            </a:r>
            <a:r>
              <a:rPr b="0" i="1" lang="en-US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After Hours Voting Tickets</a:t>
            </a:r>
            <a:r>
              <a:rPr b="0" lang="en-US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to all voters in line  </a:t>
            </a:r>
            <a:endParaRPr/>
          </a:p>
          <a:p>
            <a:pPr indent="-828328" lvl="0" marL="828328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b="0" lang="en-US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Use iPad to email Election Office either “Vote Center closed” or with the number of voters still in line</a:t>
            </a:r>
            <a:endParaRPr/>
          </a:p>
          <a:p>
            <a:pPr indent="-739428" lvl="0" marL="828328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 b="0" sz="1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"/>
          <p:cNvSpPr txBox="1"/>
          <p:nvPr>
            <p:ph idx="1" type="body"/>
          </p:nvPr>
        </p:nvSpPr>
        <p:spPr>
          <a:xfrm>
            <a:off x="332793" y="469902"/>
            <a:ext cx="4485095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Shutting down</a:t>
            </a:r>
            <a:endParaRPr/>
          </a:p>
        </p:txBody>
      </p:sp>
      <p:sp>
        <p:nvSpPr>
          <p:cNvPr id="274" name="Google Shape;274;p4"/>
          <p:cNvSpPr txBox="1"/>
          <p:nvPr>
            <p:ph idx="2" type="body"/>
          </p:nvPr>
        </p:nvSpPr>
        <p:spPr>
          <a:xfrm>
            <a:off x="332794" y="1461694"/>
            <a:ext cx="4485096" cy="1064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28328" lvl="0" marL="82832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/>
              <a:t>Delegate tasks to clerks: </a:t>
            </a:r>
            <a:endParaRPr/>
          </a:p>
          <a:p>
            <a:pPr indent="-374904" lvl="1" marL="104241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lang="en-US" sz="1400"/>
              <a:t>Log off SCORE &amp; network on laptops </a:t>
            </a:r>
            <a:endParaRPr/>
          </a:p>
          <a:p>
            <a:pPr indent="-374904" lvl="1" marL="104241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lang="en-US" sz="1400"/>
              <a:t>Unplug voting booth lights </a:t>
            </a:r>
            <a:endParaRPr/>
          </a:p>
          <a:p>
            <a:pPr indent="-374904" lvl="1" marL="104241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lang="en-US" sz="1400"/>
              <a:t>Turn off voting tablets</a:t>
            </a:r>
            <a:endParaRPr/>
          </a:p>
          <a:p>
            <a:pPr indent="-374904" lvl="1" marL="104241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lang="en-US" sz="1400"/>
              <a:t>Verify &amp; sign the </a:t>
            </a:r>
            <a:r>
              <a:rPr i="1" lang="en-US" sz="1400"/>
              <a:t>Seal Log </a:t>
            </a:r>
            <a:endParaRPr/>
          </a:p>
          <a:p>
            <a:pPr indent="-374904" lvl="1" marL="104241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lang="en-US" sz="1400"/>
              <a:t>Close outside ballot drop-off station</a:t>
            </a:r>
            <a:endParaRPr/>
          </a:p>
          <a:p>
            <a:pPr indent="-374904" lvl="1" marL="104241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lang="en-US" sz="1400"/>
              <a:t>Remove 100’ limit signs &amp; store them</a:t>
            </a:r>
            <a:endParaRPr/>
          </a:p>
          <a:p>
            <a:pPr indent="-374904" lvl="1" marL="104241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lang="en-US" sz="1400"/>
              <a:t>Clean up all work areas </a:t>
            </a:r>
            <a:endParaRPr/>
          </a:p>
          <a:p>
            <a:pPr indent="-374904" lvl="1" marL="104241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lang="en-US" sz="1400"/>
              <a:t>Charge cell phones in last visible location (if necessary)  </a:t>
            </a:r>
            <a:endParaRPr/>
          </a:p>
          <a:p>
            <a:pPr indent="-640080" lvl="1" marL="64008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Collect ENTRUST cards and place in supervisor’s notebook</a:t>
            </a:r>
            <a:endParaRPr/>
          </a:p>
          <a:p>
            <a:pPr indent="-640080" lvl="1" marL="64008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Check that clerks have done these tasks and answer questions</a:t>
            </a:r>
            <a:endParaRPr/>
          </a:p>
          <a:p>
            <a:pPr indent="-640080" lvl="1" marL="64008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Ensure clerks log their time before leaving for the day </a:t>
            </a:r>
            <a:endParaRPr/>
          </a:p>
          <a:p>
            <a:pPr indent="-739428" lvl="0" marL="828328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275" name="Google Shape;275;p4"/>
          <p:cNvSpPr txBox="1"/>
          <p:nvPr>
            <p:ph idx="3" type="body"/>
          </p:nvPr>
        </p:nvSpPr>
        <p:spPr>
          <a:xfrm>
            <a:off x="332794" y="965471"/>
            <a:ext cx="4485095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72C"/>
              </a:buClr>
              <a:buSzPts val="1600"/>
              <a:buNone/>
            </a:pPr>
            <a:r>
              <a:rPr lang="en-US"/>
              <a:t>After last voter leaves</a:t>
            </a:r>
            <a:endParaRPr/>
          </a:p>
        </p:txBody>
      </p:sp>
      <p:sp>
        <p:nvSpPr>
          <p:cNvPr id="276" name="Google Shape;276;p4"/>
          <p:cNvSpPr txBox="1"/>
          <p:nvPr>
            <p:ph idx="4" type="body"/>
          </p:nvPr>
        </p:nvSpPr>
        <p:spPr>
          <a:xfrm>
            <a:off x="5252040" y="458554"/>
            <a:ext cx="4484108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Closing - what to send to Election Office</a:t>
            </a:r>
            <a:endParaRPr/>
          </a:p>
        </p:txBody>
      </p:sp>
      <p:sp>
        <p:nvSpPr>
          <p:cNvPr id="277" name="Google Shape;277;p4"/>
          <p:cNvSpPr txBox="1"/>
          <p:nvPr>
            <p:ph idx="5" type="body"/>
          </p:nvPr>
        </p:nvSpPr>
        <p:spPr>
          <a:xfrm>
            <a:off x="5251052" y="965471"/>
            <a:ext cx="4485096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72C"/>
              </a:buClr>
              <a:buSzPts val="1600"/>
              <a:buNone/>
            </a:pPr>
            <a:r>
              <a:rPr lang="en-US"/>
              <a:t>After last voter leaves</a:t>
            </a:r>
            <a:endParaRPr/>
          </a:p>
        </p:txBody>
      </p:sp>
      <p:sp>
        <p:nvSpPr>
          <p:cNvPr id="278" name="Google Shape;278;p4"/>
          <p:cNvSpPr txBox="1"/>
          <p:nvPr>
            <p:ph idx="6" type="body"/>
          </p:nvPr>
        </p:nvSpPr>
        <p:spPr>
          <a:xfrm>
            <a:off x="5251052" y="146169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28328" lvl="0" marL="82832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/>
              <a:t>Store in red canvas bag</a:t>
            </a:r>
            <a:endParaRPr/>
          </a:p>
          <a:p>
            <a:pPr indent="-374904" lvl="1" marL="104241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lang="en-US" sz="1400"/>
              <a:t>Completed voter xxx</a:t>
            </a:r>
            <a:endParaRPr/>
          </a:p>
          <a:p>
            <a:pPr indent="-374904" lvl="1" marL="104241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◻"/>
            </a:pPr>
            <a:r>
              <a:rPr lang="en-US" sz="1400"/>
              <a:t>Completed forms and incident logs</a:t>
            </a:r>
            <a:endParaRPr/>
          </a:p>
          <a:p>
            <a:pPr indent="-640080" lvl="1" marL="64008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Seal spoiled &amp; surrendered ballot envelopes </a:t>
            </a:r>
            <a:endParaRPr sz="1400"/>
          </a:p>
          <a:p>
            <a:pPr indent="-828328" lvl="0" marL="828328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/>
              <a:t>Give red canvas bag and spoiled / surrendered ballot envelopes to ballot security team</a:t>
            </a:r>
            <a:endParaRPr/>
          </a:p>
          <a:p>
            <a:pPr indent="-828328" lvl="0" marL="828328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/>
              <a:t>Complete procedure and transfer ballot boxes to ballot security team </a:t>
            </a:r>
            <a:endParaRPr/>
          </a:p>
          <a:p>
            <a:pPr indent="-739428" lvl="0" marL="828328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5"/>
          <p:cNvSpPr txBox="1"/>
          <p:nvPr>
            <p:ph idx="1" type="body"/>
          </p:nvPr>
        </p:nvSpPr>
        <p:spPr>
          <a:xfrm>
            <a:off x="332793" y="469902"/>
            <a:ext cx="4485095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Closing – how to leave the space</a:t>
            </a:r>
            <a:endParaRPr/>
          </a:p>
        </p:txBody>
      </p:sp>
      <p:sp>
        <p:nvSpPr>
          <p:cNvPr id="284" name="Google Shape;284;p5"/>
          <p:cNvSpPr txBox="1"/>
          <p:nvPr>
            <p:ph idx="2" type="body"/>
          </p:nvPr>
        </p:nvSpPr>
        <p:spPr>
          <a:xfrm>
            <a:off x="332794" y="1461694"/>
            <a:ext cx="4485096" cy="52442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28328" lvl="0" marL="82832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/>
              <a:t>Check that all blank ballots and ballot packets are in gray supply boxes</a:t>
            </a:r>
            <a:endParaRPr/>
          </a:p>
          <a:p>
            <a:pPr indent="-828328" lvl="0" marL="828328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/>
              <a:t>Store iPad in supply box </a:t>
            </a:r>
            <a:endParaRPr/>
          </a:p>
          <a:p>
            <a:pPr indent="-828328" lvl="0" marL="828328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/>
              <a:t>Lock supply boxes </a:t>
            </a:r>
            <a:endParaRPr/>
          </a:p>
          <a:p>
            <a:pPr indent="-828328" lvl="0" marL="828328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/>
              <a:t>If you emailed the office with number of voters at 6pm, Email “last voter gone” and “Vote Center closed”</a:t>
            </a:r>
            <a:endParaRPr/>
          </a:p>
          <a:p>
            <a:pPr indent="-828328" lvl="0" marL="828328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◻"/>
            </a:pPr>
            <a:r>
              <a:rPr lang="en-US"/>
              <a:t>Lock the Vote Center, if necessary </a:t>
            </a:r>
            <a:endParaRPr/>
          </a:p>
        </p:txBody>
      </p:sp>
      <p:sp>
        <p:nvSpPr>
          <p:cNvPr id="285" name="Google Shape;285;p5"/>
          <p:cNvSpPr txBox="1"/>
          <p:nvPr>
            <p:ph idx="3" type="body"/>
          </p:nvPr>
        </p:nvSpPr>
        <p:spPr>
          <a:xfrm>
            <a:off x="332794" y="965471"/>
            <a:ext cx="4485095" cy="38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72C"/>
              </a:buClr>
              <a:buSzPts val="1600"/>
              <a:buNone/>
            </a:pPr>
            <a:r>
              <a:rPr lang="en-US"/>
              <a:t>After last voter leaves</a:t>
            </a:r>
            <a:endParaRPr/>
          </a:p>
        </p:txBody>
      </p:sp>
      <p:sp>
        <p:nvSpPr>
          <p:cNvPr id="286" name="Google Shape;286;p5"/>
          <p:cNvSpPr txBox="1"/>
          <p:nvPr>
            <p:ph idx="4" type="body"/>
          </p:nvPr>
        </p:nvSpPr>
        <p:spPr>
          <a:xfrm>
            <a:off x="5252040" y="458554"/>
            <a:ext cx="4484108" cy="31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2017-10-25T16:02:46Z</dcterms:created>
  <dc:creator>Microsoft Office User</dc:creator>
</cp:coreProperties>
</file>