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2" r:id="rId2"/>
  </p:sldIdLst>
  <p:sldSz cx="6858000" cy="9144000" type="letter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  <p:cmAuthor id="2" name="Kurt Sampsel" initials="MOU" lastIdx="1" clrIdx="1">
    <p:extLst/>
  </p:cmAuthor>
  <p:cmAuthor id="3" name="Kurt Sampsel" initials="MOU [2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92C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2"/>
    <p:restoredTop sz="94690"/>
  </p:normalViewPr>
  <p:slideViewPr>
    <p:cSldViewPr snapToObjects="1" showGuides="1">
      <p:cViewPr>
        <p:scale>
          <a:sx n="95" d="100"/>
          <a:sy n="95" d="100"/>
        </p:scale>
        <p:origin x="1648" y="-8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AA27D-0EE4-7246-A98E-96C3E623E251}" type="datetimeFigureOut">
              <a:rPr lang="en-US" smtClean="0"/>
              <a:t>3/15/18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03638" y="857250"/>
            <a:ext cx="17367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2F09F-8A63-0B44-9D4C-48553D4F4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0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essible vo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57200" y="762000"/>
            <a:ext cx="5915025" cy="822960"/>
          </a:xfrm>
          <a:prstGeom prst="rect">
            <a:avLst/>
          </a:prstGeom>
          <a:solidFill>
            <a:srgbClr val="5F5F5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4288" y="880872"/>
            <a:ext cx="51407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i="0" dirty="0" smtClean="0">
                <a:latin typeface="Arial" charset="0"/>
                <a:ea typeface="Arial" charset="0"/>
                <a:cs typeface="Arial" charset="0"/>
              </a:rPr>
              <a:t>Accessible voting</a:t>
            </a:r>
            <a:endParaRPr lang="en-US" sz="3400" b="1" i="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41B7-EBF0-0840-9EC7-D2B846EDEDC8}" type="datetime1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1D23A-D002-A245-A77A-130369860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7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828800"/>
            <a:ext cx="591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 smtClean="0">
                <a:latin typeface="Arial" charset="0"/>
                <a:ea typeface="Arial" charset="0"/>
                <a:cs typeface="Arial" charset="0"/>
              </a:rPr>
              <a:t>Before Election Day</a:t>
            </a:r>
            <a:endParaRPr lang="en-US" sz="2400" b="1" i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5624" y="2362200"/>
            <a:ext cx="56195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Voters with a disability or illness can vote with an absentee ballot by mail or in person before Election Day. Go to </a:t>
            </a:r>
            <a:r>
              <a:rPr lang="en-US" sz="2000" kern="1200" dirty="0" err="1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countyelections.org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 to learn more and request your absentee ballot.</a:t>
            </a:r>
            <a:endParaRPr lang="en-US" sz="2000" kern="120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810000"/>
            <a:ext cx="591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 smtClean="0">
                <a:latin typeface="Arial" charset="0"/>
                <a:ea typeface="Arial" charset="0"/>
                <a:cs typeface="Arial" charset="0"/>
              </a:rPr>
              <a:t>On Election Day</a:t>
            </a:r>
            <a:endParaRPr lang="en-US" sz="2400" b="1" i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6293" y="4460574"/>
            <a:ext cx="4352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There are accessible voting systems at each polling place.</a:t>
            </a:r>
            <a:endParaRPr lang="en-US" sz="2000" kern="120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94" y="4486989"/>
            <a:ext cx="685800" cy="685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5624" y="5410200"/>
            <a:ext cx="58044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If you are 65 or older, or if you have a physica</a:t>
            </a: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l disability, you can vote from your vehicle at the polling place on Election Day. Remember to bring a helper with you who can go in to request your curbside assistance.</a:t>
            </a:r>
            <a:endParaRPr lang="en-US" sz="2000" kern="120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624" y="7162800"/>
            <a:ext cx="5208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Get help reading or writing from an election officer or your own helper. </a:t>
            </a:r>
            <a:endParaRPr lang="en-US" sz="2000" kern="120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62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5289</TotalTime>
  <Words>109</Words>
  <Application>Microsoft Macintosh PowerPoint</Application>
  <PresentationFormat>Letter Paper (8.5x11 in)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Kurt Sampsel</cp:lastModifiedBy>
  <cp:revision>168</cp:revision>
  <cp:lastPrinted>2018-03-06T17:05:08Z</cp:lastPrinted>
  <dcterms:created xsi:type="dcterms:W3CDTF">2017-03-03T21:28:40Z</dcterms:created>
  <dcterms:modified xsi:type="dcterms:W3CDTF">2018-03-15T21:23:15Z</dcterms:modified>
</cp:coreProperties>
</file>