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62" r:id="rId2"/>
  </p:sldIdLst>
  <p:sldSz cx="6858000" cy="9144000" type="letter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1" clrIdx="0">
    <p:extLst/>
  </p:cmAuthor>
  <p:cmAuthor id="2" name="Kurt Sampsel" initials="MOU" lastIdx="1" clrIdx="1">
    <p:extLst/>
  </p:cmAuthor>
  <p:cmAuthor id="3" name="Kurt Sampsel" initials="MOU [2]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92C6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82"/>
    <p:restoredTop sz="94690"/>
  </p:normalViewPr>
  <p:slideViewPr>
    <p:cSldViewPr snapToObjects="1" showGuides="1">
      <p:cViewPr varScale="1">
        <p:scale>
          <a:sx n="76" d="100"/>
          <a:sy n="76" d="100"/>
        </p:scale>
        <p:origin x="2368" y="2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commentAuthors" Target="commentAuthor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AA27D-0EE4-7246-A98E-96C3E623E251}" type="datetimeFigureOut">
              <a:rPr lang="en-US" smtClean="0"/>
              <a:t>3/13/18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03638" y="857250"/>
            <a:ext cx="17367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82F09F-8A63-0B44-9D4C-48553D4F4F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008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essible vo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457200" y="762000"/>
            <a:ext cx="5915025" cy="822960"/>
          </a:xfrm>
          <a:prstGeom prst="rect">
            <a:avLst/>
          </a:prstGeom>
          <a:solidFill>
            <a:srgbClr val="5F5F5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74288" y="880872"/>
            <a:ext cx="55217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i="0" dirty="0" smtClean="0">
                <a:latin typeface="Arial" charset="0"/>
                <a:ea typeface="Arial" charset="0"/>
                <a:cs typeface="Arial" charset="0"/>
              </a:rPr>
              <a:t>Header</a:t>
            </a:r>
            <a:endParaRPr lang="en-US" sz="3400" b="1" i="0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43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041B7-EBF0-0840-9EC7-D2B846EDEDC8}" type="datetime1">
              <a:rPr lang="en-US" smtClean="0"/>
              <a:t>3/13/18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1D23A-D002-A245-A77A-1303698609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471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433387" y="1853072"/>
            <a:ext cx="5915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0" smtClean="0">
                <a:latin typeface="Arial" charset="0"/>
                <a:ea typeface="Arial" charset="0"/>
                <a:cs typeface="Arial" charset="0"/>
              </a:rPr>
              <a:t>Election information</a:t>
            </a:r>
            <a:endParaRPr lang="en-US" sz="2400" b="1" i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8787" y="2404588"/>
            <a:ext cx="5715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mtClean="0">
                <a:latin typeface="Arial" charset="0"/>
                <a:ea typeface="Arial" charset="0"/>
                <a:cs typeface="Arial" charset="0"/>
              </a:rPr>
              <a:t>Text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62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5342</TotalTime>
  <Words>3</Words>
  <Application>Microsoft Macintosh PowerPoint</Application>
  <PresentationFormat>Letter Paper (8.5x11 in)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Kurt Sampsel</cp:lastModifiedBy>
  <cp:revision>174</cp:revision>
  <cp:lastPrinted>2018-03-06T17:05:08Z</cp:lastPrinted>
  <dcterms:created xsi:type="dcterms:W3CDTF">2017-03-03T21:28:40Z</dcterms:created>
  <dcterms:modified xsi:type="dcterms:W3CDTF">2018-03-13T17:03:08Z</dcterms:modified>
</cp:coreProperties>
</file>