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62" r:id="rId2"/>
  </p:sldIdLst>
  <p:sldSz cx="6858000" cy="9144000" type="letter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1" clrIdx="0">
    <p:extLst/>
  </p:cmAuthor>
  <p:cmAuthor id="2" name="Kurt Sampsel" initials="MOU" lastIdx="1" clrIdx="1">
    <p:extLst/>
  </p:cmAuthor>
  <p:cmAuthor id="3" name="Kurt Sampsel" initials="MOU [2]" lastIdx="1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92C6"/>
    <a:srgbClr val="5F5F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1882"/>
    <p:restoredTop sz="94690"/>
  </p:normalViewPr>
  <p:slideViewPr>
    <p:cSldViewPr snapToObjects="1" showGuides="1">
      <p:cViewPr varScale="1">
        <p:scale>
          <a:sx n="76" d="100"/>
          <a:sy n="76" d="100"/>
        </p:scale>
        <p:origin x="2368" y="20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commentAuthors" Target="commentAuthors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9AA27D-0EE4-7246-A98E-96C3E623E251}" type="datetimeFigureOut">
              <a:rPr lang="en-US" smtClean="0"/>
              <a:t>3/13/18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03638" y="857250"/>
            <a:ext cx="173672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82F09F-8A63-0B44-9D4C-48553D4F4F4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008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cessible vot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457200" y="762000"/>
            <a:ext cx="5915025" cy="822960"/>
          </a:xfrm>
          <a:prstGeom prst="rect">
            <a:avLst/>
          </a:prstGeom>
          <a:solidFill>
            <a:srgbClr val="5F5F5F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74288" y="880872"/>
            <a:ext cx="514071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400" b="1" i="0" dirty="0" smtClean="0">
                <a:latin typeface="Arial" charset="0"/>
                <a:ea typeface="Arial" charset="0"/>
                <a:cs typeface="Arial" charset="0"/>
              </a:rPr>
              <a:t>Contact information</a:t>
            </a:r>
            <a:endParaRPr lang="en-US" sz="3400" b="1" i="0" dirty="0">
              <a:latin typeface="Arial" charset="0"/>
              <a:ea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432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041B7-EBF0-0840-9EC7-D2B846EDEDC8}" type="datetime1">
              <a:rPr lang="en-US" smtClean="0"/>
              <a:t>3/13/18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71D23A-D002-A245-A77A-13036986099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4717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533400" y="1951911"/>
            <a:ext cx="578155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kern="1200" dirty="0" smtClean="0">
                <a:solidFill>
                  <a:schemeClr val="tx1"/>
                </a:solidFill>
                <a:effectLst/>
                <a:latin typeface="Arial" charset="0"/>
                <a:ea typeface="Arial" charset="0"/>
                <a:cs typeface="Arial" charset="0"/>
              </a:rPr>
              <a:t>Have a question? Feel free to get in touch with the County Board of Elections. We’re here to help!</a:t>
            </a:r>
            <a:endParaRPr lang="en-US" sz="2000" kern="1200" dirty="0">
              <a:solidFill>
                <a:schemeClr val="tx1"/>
              </a:solidFill>
              <a:effectLst/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514600" y="3276600"/>
            <a:ext cx="59150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0" dirty="0" smtClean="0">
                <a:latin typeface="Arial" charset="0"/>
                <a:ea typeface="Arial" charset="0"/>
                <a:cs typeface="Arial" charset="0"/>
              </a:rPr>
              <a:t>Call us</a:t>
            </a: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(555) 555-5555</a:t>
            </a:r>
            <a:endParaRPr lang="en-US" sz="2400" i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2479554" y="4561820"/>
            <a:ext cx="59150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0" dirty="0" smtClean="0">
                <a:latin typeface="Arial" charset="0"/>
                <a:ea typeface="Arial" charset="0"/>
                <a:cs typeface="Arial" charset="0"/>
              </a:rPr>
              <a:t>Visit our website</a:t>
            </a:r>
          </a:p>
          <a:p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www.countyelections.org</a:t>
            </a:r>
            <a:endParaRPr lang="en-US" sz="2400" i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14600" y="5847040"/>
            <a:ext cx="59150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0" dirty="0" smtClean="0">
                <a:latin typeface="Arial" charset="0"/>
                <a:ea typeface="Arial" charset="0"/>
                <a:cs typeface="Arial" charset="0"/>
              </a:rPr>
              <a:t>Like us on Facebook</a:t>
            </a: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@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CountyElections</a:t>
            </a:r>
            <a:endParaRPr lang="en-US" sz="2400" i="0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79553" y="7132260"/>
            <a:ext cx="59150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0" dirty="0" smtClean="0">
                <a:latin typeface="Arial" charset="0"/>
                <a:ea typeface="Arial" charset="0"/>
                <a:cs typeface="Arial" charset="0"/>
              </a:rPr>
              <a:t>Follow us on Twitter</a:t>
            </a:r>
          </a:p>
          <a:p>
            <a:r>
              <a:rPr lang="en-US" sz="2400" dirty="0" smtClean="0">
                <a:latin typeface="Arial" charset="0"/>
                <a:ea typeface="Arial" charset="0"/>
                <a:cs typeface="Arial" charset="0"/>
              </a:rPr>
              <a:t>@</a:t>
            </a:r>
            <a:r>
              <a:rPr lang="en-US" sz="2400" dirty="0" err="1" smtClean="0">
                <a:latin typeface="Arial" charset="0"/>
                <a:ea typeface="Arial" charset="0"/>
                <a:cs typeface="Arial" charset="0"/>
              </a:rPr>
              <a:t>CountyElections</a:t>
            </a:r>
            <a:endParaRPr lang="en-US" sz="2400" i="0" dirty="0"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133" y="3421797"/>
            <a:ext cx="685800" cy="68580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133" y="4707017"/>
            <a:ext cx="685800" cy="685800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133" y="5992237"/>
            <a:ext cx="685800" cy="685800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133" y="7277457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62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5318</TotalTime>
  <Words>44</Words>
  <Application>Microsoft Macintosh PowerPoint</Application>
  <PresentationFormat>Letter Paper (8.5x11 in)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Calibri Light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Kurt Sampsel</cp:lastModifiedBy>
  <cp:revision>170</cp:revision>
  <cp:lastPrinted>2018-03-06T17:05:08Z</cp:lastPrinted>
  <dcterms:created xsi:type="dcterms:W3CDTF">2017-03-03T21:28:40Z</dcterms:created>
  <dcterms:modified xsi:type="dcterms:W3CDTF">2018-03-13T15:49:56Z</dcterms:modified>
</cp:coreProperties>
</file>