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12"/>
    <p:restoredTop sz="94690"/>
  </p:normalViewPr>
  <p:slideViewPr>
    <p:cSldViewPr snapToObjects="1" showGuides="1">
      <p:cViewPr>
        <p:scale>
          <a:sx n="95" d="100"/>
          <a:sy n="95" d="100"/>
        </p:scale>
        <p:origin x="1560" y="-8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703638" y="857250"/>
            <a:ext cx="1736725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82F09F-8A63-0B44-9D4C-48553D4F4F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2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cket guide fro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1582400" y="-9946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1582400" y="-9946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 rot="10800000">
            <a:off x="457199" y="418648"/>
            <a:ext cx="5943600" cy="822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 rot="10800000">
            <a:off x="609600" y="6705600"/>
            <a:ext cx="5705856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6400" b="1" i="0" dirty="0" smtClean="0">
                <a:latin typeface="Arial" charset="0"/>
                <a:ea typeface="Arial" charset="0"/>
                <a:cs typeface="Arial" charset="0"/>
              </a:rPr>
              <a:t>Pocket Guide</a:t>
            </a:r>
          </a:p>
          <a:p>
            <a:pPr>
              <a:lnSpc>
                <a:spcPts val="6000"/>
              </a:lnSpc>
            </a:pPr>
            <a:r>
              <a:rPr lang="en-US" sz="6400" b="1" i="0" dirty="0" smtClean="0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6400" b="1" i="0" baseline="0" dirty="0" smtClean="0">
                <a:latin typeface="Arial" charset="0"/>
                <a:ea typeface="Arial" charset="0"/>
                <a:cs typeface="Arial" charset="0"/>
              </a:rPr>
              <a:t> Voters</a:t>
            </a:r>
            <a:endParaRPr lang="en-US" sz="6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1582400" y="-99461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rot="10800000">
            <a:off x="609600" y="6705600"/>
            <a:ext cx="5705856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00"/>
              </a:lnSpc>
            </a:pPr>
            <a:r>
              <a:rPr lang="en-US" sz="6400" b="1" i="0" dirty="0" smtClean="0">
                <a:latin typeface="Arial" charset="0"/>
                <a:ea typeface="Arial" charset="0"/>
                <a:cs typeface="Arial" charset="0"/>
              </a:rPr>
              <a:t>Pocket Guide</a:t>
            </a:r>
          </a:p>
          <a:p>
            <a:pPr>
              <a:lnSpc>
                <a:spcPts val="6000"/>
              </a:lnSpc>
            </a:pPr>
            <a:r>
              <a:rPr lang="en-US" sz="6400" b="1" i="0" dirty="0" smtClean="0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en-US" sz="6400" b="1" i="0" baseline="0" dirty="0" smtClean="0">
                <a:latin typeface="Arial" charset="0"/>
                <a:ea typeface="Arial" charset="0"/>
                <a:cs typeface="Arial" charset="0"/>
              </a:rPr>
              <a:t> Voters</a:t>
            </a:r>
            <a:endParaRPr lang="en-US" sz="6400" b="1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Content Placeholder 5"/>
          <p:cNvSpPr txBox="1">
            <a:spLocks/>
          </p:cNvSpPr>
          <p:nvPr/>
        </p:nvSpPr>
        <p:spPr>
          <a:xfrm rot="10800000">
            <a:off x="646230" y="5532179"/>
            <a:ext cx="5646814" cy="4936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200" b="1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defRPr/>
            </a:pPr>
            <a:r>
              <a:rPr lang="en-US" dirty="0" smtClean="0"/>
              <a:t>General Election 2018</a:t>
            </a:r>
          </a:p>
        </p:txBody>
      </p:sp>
      <p:sp>
        <p:nvSpPr>
          <p:cNvPr id="18" name="Content Placeholder 11"/>
          <p:cNvSpPr txBox="1">
            <a:spLocks/>
          </p:cNvSpPr>
          <p:nvPr/>
        </p:nvSpPr>
        <p:spPr>
          <a:xfrm rot="10800000">
            <a:off x="535806" y="4988762"/>
            <a:ext cx="5669226" cy="35143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marR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err="1" smtClean="0"/>
              <a:t>countyelections.org</a:t>
            </a:r>
            <a:r>
              <a:rPr lang="en-US" dirty="0" smtClean="0"/>
              <a:t> </a:t>
            </a:r>
            <a:r>
              <a:rPr lang="is-IS" dirty="0" smtClean="0"/>
              <a:t>• (555) 555-5555 • TTY 555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0800000">
            <a:off x="675466" y="5965770"/>
            <a:ext cx="5617578" cy="547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County Board of Elections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15004">
            <a:off x="991902" y="875066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9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5289</TotalTime>
  <Words>21</Words>
  <Application>Microsoft Macintosh PowerPoint</Application>
  <PresentationFormat>Letter Paper (8.5x11 in)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168</cp:revision>
  <cp:lastPrinted>2018-03-06T17:05:08Z</cp:lastPrinted>
  <dcterms:created xsi:type="dcterms:W3CDTF">2017-03-03T21:28:40Z</dcterms:created>
  <dcterms:modified xsi:type="dcterms:W3CDTF">2018-03-15T21:18:34Z</dcterms:modified>
</cp:coreProperties>
</file>