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6858000" cy="9144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Kurt Sampsel" initials="MOU" lastIdx="1" clrIdx="1">
    <p:extLst/>
  </p:cmAuthor>
  <p:cmAuthor id="3" name="Kurt Sampsel" initials="MOU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2C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/>
    <p:restoredTop sz="94690"/>
  </p:normalViewPr>
  <p:slideViewPr>
    <p:cSldViewPr snapToObjects="1" showGuides="1">
      <p:cViewPr>
        <p:scale>
          <a:sx n="95" d="100"/>
          <a:sy n="95" d="100"/>
        </p:scale>
        <p:origin x="1648" y="-8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AA27D-0EE4-7246-A98E-96C3E623E251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2F09F-8A63-0B44-9D4C-48553D4F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762000"/>
            <a:ext cx="5915025" cy="822960"/>
          </a:xfrm>
          <a:prstGeom prst="rect">
            <a:avLst/>
          </a:prstGeom>
          <a:solidFill>
            <a:srgbClr val="5F5F5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33400" y="880872"/>
            <a:ext cx="51407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i="0" dirty="0" smtClean="0">
                <a:latin typeface="Arial" charset="0"/>
                <a:ea typeface="Arial" charset="0"/>
                <a:cs typeface="Arial" charset="0"/>
              </a:rPr>
              <a:t>Deadlines</a:t>
            </a:r>
            <a:endParaRPr lang="en-US" sz="3400" b="1" i="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41B7-EBF0-0840-9EC7-D2B846EDEDC8}" type="datetime1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D23A-D002-A245-A77A-1303698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4" y="1989058"/>
            <a:ext cx="685800" cy="685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4" y="7645217"/>
            <a:ext cx="685800" cy="685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518888" y="2261029"/>
            <a:ext cx="4816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/>
                <a:latin typeface="Arial" charset="0"/>
                <a:ea typeface="Arial" charset="0"/>
                <a:cs typeface="Arial" charset="0"/>
              </a:rPr>
              <a:t>Register to vote, or update your address.</a:t>
            </a:r>
            <a:endParaRPr lang="en-US" sz="2000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18888" y="2684315"/>
            <a:ext cx="49513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effectLst/>
                <a:latin typeface="Arial" charset="0"/>
                <a:ea typeface="Arial" charset="0"/>
                <a:cs typeface="Arial" charset="0"/>
              </a:rPr>
              <a:t>If you move, your polling place will change. Be sure to update your voter registration address every time you move.</a:t>
            </a:r>
            <a:endParaRPr lang="en-US" sz="2000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18888" y="4245114"/>
            <a:ext cx="4951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/>
                <a:latin typeface="Arial" charset="0"/>
                <a:ea typeface="Arial" charset="0"/>
                <a:cs typeface="Arial" charset="0"/>
              </a:rPr>
              <a:t>Request that an absentee ballot be </a:t>
            </a:r>
            <a:br>
              <a:rPr lang="en-US" sz="2000" dirty="0" smtClean="0">
                <a:effectLst/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effectLst/>
                <a:latin typeface="Arial" charset="0"/>
                <a:ea typeface="Arial" charset="0"/>
                <a:cs typeface="Arial" charset="0"/>
              </a:rPr>
              <a:t>mailed to you.</a:t>
            </a:r>
            <a:endParaRPr lang="en-US" sz="2000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18888" y="5464314"/>
            <a:ext cx="4951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/>
                <a:latin typeface="Arial" charset="0"/>
                <a:ea typeface="Arial" charset="0"/>
                <a:cs typeface="Arial" charset="0"/>
              </a:rPr>
              <a:t>Vote an absentee ballot in person </a:t>
            </a:r>
            <a:br>
              <a:rPr lang="en-US" sz="2000" dirty="0" smtClean="0">
                <a:effectLst/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effectLst/>
                <a:latin typeface="Arial" charset="0"/>
                <a:ea typeface="Arial" charset="0"/>
                <a:cs typeface="Arial" charset="0"/>
              </a:rPr>
              <a:t>at your local voter registration office.</a:t>
            </a:r>
            <a:endParaRPr lang="en-US" sz="2000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18888" y="6686490"/>
            <a:ext cx="4951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/>
                <a:latin typeface="Arial" charset="0"/>
                <a:ea typeface="Arial" charset="0"/>
                <a:cs typeface="Arial" charset="0"/>
              </a:rPr>
              <a:t>Election Day – polls open 6:00 a.m. to 7:00 p.m.</a:t>
            </a:r>
            <a:endParaRPr lang="en-US" sz="2000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18888" y="7587272"/>
            <a:ext cx="4729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Find out more at </a:t>
            </a:r>
            <a:r>
              <a:rPr lang="en-US" sz="2000" b="1" dirty="0" err="1" smtClean="0">
                <a:latin typeface="Arial" charset="0"/>
                <a:ea typeface="Arial" charset="0"/>
                <a:cs typeface="Arial" charset="0"/>
              </a:rPr>
              <a:t>countyelections.org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or (</a:t>
            </a: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555) 555-5555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or </a:t>
            </a: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TTY 555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Content Placeholder 5"/>
          <p:cNvSpPr txBox="1">
            <a:spLocks/>
          </p:cNvSpPr>
          <p:nvPr/>
        </p:nvSpPr>
        <p:spPr>
          <a:xfrm>
            <a:off x="1518888" y="1905000"/>
            <a:ext cx="4343400" cy="355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October 15</a:t>
            </a:r>
            <a:endParaRPr lang="en-US" dirty="0"/>
          </a:p>
        </p:txBody>
      </p:sp>
      <p:sp>
        <p:nvSpPr>
          <p:cNvPr id="25" name="Content Placeholder 5"/>
          <p:cNvSpPr txBox="1">
            <a:spLocks/>
          </p:cNvSpPr>
          <p:nvPr/>
        </p:nvSpPr>
        <p:spPr>
          <a:xfrm>
            <a:off x="1518888" y="3886200"/>
            <a:ext cx="4343400" cy="355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October 30 by 5:00 p.m.</a:t>
            </a:r>
            <a:endParaRPr lang="en-US" dirty="0"/>
          </a:p>
        </p:txBody>
      </p:sp>
      <p:sp>
        <p:nvSpPr>
          <p:cNvPr id="26" name="Content Placeholder 5"/>
          <p:cNvSpPr txBox="1">
            <a:spLocks/>
          </p:cNvSpPr>
          <p:nvPr/>
        </p:nvSpPr>
        <p:spPr>
          <a:xfrm>
            <a:off x="1518888" y="5096435"/>
            <a:ext cx="4343400" cy="355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November 3 by 5:00 p.m.</a:t>
            </a:r>
            <a:endParaRPr lang="en-US" dirty="0"/>
          </a:p>
        </p:txBody>
      </p:sp>
      <p:sp>
        <p:nvSpPr>
          <p:cNvPr id="27" name="Content Placeholder 5"/>
          <p:cNvSpPr txBox="1">
            <a:spLocks/>
          </p:cNvSpPr>
          <p:nvPr/>
        </p:nvSpPr>
        <p:spPr>
          <a:xfrm>
            <a:off x="1518888" y="6320118"/>
            <a:ext cx="4343400" cy="355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November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5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5289</TotalTime>
  <Words>86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Kurt Sampsel</cp:lastModifiedBy>
  <cp:revision>168</cp:revision>
  <cp:lastPrinted>2018-03-06T17:05:08Z</cp:lastPrinted>
  <dcterms:created xsi:type="dcterms:W3CDTF">2017-03-03T21:28:40Z</dcterms:created>
  <dcterms:modified xsi:type="dcterms:W3CDTF">2018-03-15T21:20:22Z</dcterms:modified>
</cp:coreProperties>
</file>