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ow to mark a bal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533400" y="88087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How to mark a ballot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07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28800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To vote on a paper ballot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829" y="2426208"/>
            <a:ext cx="1988820" cy="1993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26208"/>
            <a:ext cx="1961607" cy="1993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2739" y="4432084"/>
            <a:ext cx="218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Make your selection by filling in the oval next to your choice(s).</a:t>
            </a:r>
            <a:endParaRPr lang="en-US" sz="16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6775" y="4454532"/>
            <a:ext cx="2184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When you’re done, scan your ballot.</a:t>
            </a:r>
            <a:endParaRPr lang="en-US" sz="16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99838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To vote on a touchscreen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85" y="6021779"/>
            <a:ext cx="1961822" cy="19933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97" y="6021779"/>
            <a:ext cx="1975352" cy="19933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6344" y="8054931"/>
            <a:ext cx="2184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Make your selections on the screen. </a:t>
            </a:r>
            <a:endParaRPr lang="en-US" sz="16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5389" y="8015171"/>
            <a:ext cx="18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Check your votes before you cast your ballot</a:t>
            </a:r>
            <a:endParaRPr lang="en-US" sz="16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47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2018-03-15T21:22:24Z</dcterms:modified>
</cp:coreProperties>
</file>