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2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69"/>
    <p:restoredTop sz="94690"/>
  </p:normalViewPr>
  <p:slideViewPr>
    <p:cSldViewPr snapToObjects="1" showGuides="1">
      <p:cViewPr varScale="1">
        <p:scale>
          <a:sx n="76" d="100"/>
          <a:sy n="76" d="100"/>
        </p:scale>
        <p:origin x="1424" y="2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le vo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4288" y="880872"/>
            <a:ext cx="5521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Serving as a poll worker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02958" y="1981073"/>
            <a:ext cx="4380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Serving as a poll worker is a great way to serve your community, witness democracy firsthand, and make some extra cash.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" y="4029530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To serve as a poll worker, you must: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6437492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Ready to join us?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12819"/>
            <a:ext cx="1384242" cy="137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3493808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We invite you to join our valued team of poll workers!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541014"/>
            <a:ext cx="571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 a registered voter in the county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Attend a training session. You’ll be paid for your time!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Work at the polling place from 6:00 a.m. – 8:30 p.m.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Treat all voters with kindness and patience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Be capable of lifting 25 lbs.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1200150" lvl="2" indent="-285750">
              <a:buFont typeface="Arial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7052232"/>
            <a:ext cx="58150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Pick up a paper application in our office at 111 Main St. in Middleton or apply online at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countyelections.org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/poll-workers.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5342</TotalTime>
  <Words>118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173</cp:revision>
  <cp:lastPrinted>2018-03-06T17:05:08Z</cp:lastPrinted>
  <dcterms:created xsi:type="dcterms:W3CDTF">2017-03-03T21:28:40Z</dcterms:created>
  <dcterms:modified xsi:type="dcterms:W3CDTF">2018-03-13T16:05:50Z</dcterms:modified>
</cp:coreProperties>
</file>