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2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/>
    <p:restoredTop sz="94690"/>
  </p:normalViewPr>
  <p:slideViewPr>
    <p:cSldViewPr snapToObjects="1" showGuides="1">
      <p:cViewPr varScale="1">
        <p:scale>
          <a:sx n="76" d="100"/>
          <a:sy n="76" d="100"/>
        </p:scale>
        <p:origin x="2072" y="2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ssible vo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7200" y="762000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4288" y="880872"/>
            <a:ext cx="5140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Running for office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3400" y="1951911"/>
            <a:ext cx="5781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Considering running for office? It’s easier than you think. Get started with our free Running for Office Starter Kit!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577" y="3200400"/>
            <a:ext cx="2743200" cy="157276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33400" y="5158134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Get the kit at our office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7291994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Download the kit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14400" y="5729188"/>
            <a:ext cx="57815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County Board of Elections</a:t>
            </a:r>
          </a:p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111 Main St. </a:t>
            </a: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Middletown</a:t>
            </a:r>
          </a:p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Office hours: 8:00 a.m. – 5:00 p.m.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4400" y="7808551"/>
            <a:ext cx="5781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err="1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www.countyelections.org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/running-for-office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5327</TotalTime>
  <Words>51</Words>
  <Application>Microsoft Macintosh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171</cp:revision>
  <cp:lastPrinted>2018-03-06T17:05:08Z</cp:lastPrinted>
  <dcterms:created xsi:type="dcterms:W3CDTF">2017-03-03T21:28:40Z</dcterms:created>
  <dcterms:modified xsi:type="dcterms:W3CDTF">2018-03-13T15:49:23Z</dcterms:modified>
</cp:coreProperties>
</file>