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72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/>
    <p:restoredTop sz="94690"/>
  </p:normalViewPr>
  <p:slideViewPr>
    <p:cSldViewPr snapToObjects="1" showGuides="1">
      <p:cViewPr>
        <p:scale>
          <a:sx n="95" d="100"/>
          <a:sy n="95" d="100"/>
        </p:scale>
        <p:origin x="1648" y="-8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ing your photo 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457200" y="777240"/>
            <a:ext cx="5915025" cy="822960"/>
            <a:chOff x="457200" y="777240"/>
            <a:chExt cx="5915025" cy="822960"/>
          </a:xfrm>
        </p:grpSpPr>
        <p:sp>
          <p:nvSpPr>
            <p:cNvPr id="8" name="Rectangle 7"/>
            <p:cNvSpPr/>
            <p:nvPr userDrawn="1"/>
          </p:nvSpPr>
          <p:spPr>
            <a:xfrm>
              <a:off x="457200" y="777240"/>
              <a:ext cx="5915025" cy="822960"/>
            </a:xfrm>
            <a:prstGeom prst="rect">
              <a:avLst/>
            </a:prstGeom>
            <a:solidFill>
              <a:srgbClr val="5F5F5F">
                <a:alpha val="30000"/>
              </a:srgbClr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35624" y="896112"/>
              <a:ext cx="5140712" cy="615553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3400" b="1" i="0" dirty="0" smtClean="0">
                  <a:latin typeface="Arial" charset="0"/>
                  <a:ea typeface="Arial" charset="0"/>
                  <a:cs typeface="Arial" charset="0"/>
                </a:rPr>
                <a:t>Voter ID guidelines</a:t>
              </a:r>
              <a:endParaRPr lang="en-US" sz="3400" b="1" i="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1904276"/>
            <a:ext cx="5867400" cy="6771393"/>
            <a:chOff x="609600" y="1902601"/>
            <a:chExt cx="6160770" cy="6240540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1905000"/>
              <a:ext cx="685800" cy="685800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sp>
          <p:nvSpPr>
            <p:cNvPr id="6" name="TextBox 5"/>
            <p:cNvSpPr txBox="1"/>
            <p:nvPr userDrawn="1"/>
          </p:nvSpPr>
          <p:spPr>
            <a:xfrm>
              <a:off x="1729740" y="1902601"/>
              <a:ext cx="4945961" cy="65239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2000" b="0" i="0" dirty="0" smtClean="0">
                  <a:latin typeface="Arial" charset="0"/>
                  <a:ea typeface="Arial" charset="0"/>
                  <a:cs typeface="Arial" charset="0"/>
                </a:rPr>
                <a:t>You need</a:t>
              </a:r>
              <a:r>
                <a:rPr lang="en-US" sz="2000" b="0" i="0" baseline="0" dirty="0" smtClean="0">
                  <a:latin typeface="Arial" charset="0"/>
                  <a:ea typeface="Arial" charset="0"/>
                  <a:cs typeface="Arial" charset="0"/>
                </a:rPr>
                <a:t> to show your photo ID whenever you vote in person.</a:t>
              </a:r>
              <a:endParaRPr lang="en-US" sz="2000" b="0" i="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609600" y="2797314"/>
              <a:ext cx="6160770" cy="652390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2000" b="0" i="0" dirty="0" smtClean="0">
                  <a:latin typeface="Arial" charset="0"/>
                  <a:ea typeface="Arial" charset="0"/>
                  <a:cs typeface="Arial" charset="0"/>
                </a:rPr>
                <a:t>If you get</a:t>
              </a:r>
              <a:r>
                <a:rPr lang="en-US" sz="2000" b="0" i="0" baseline="0" dirty="0" smtClean="0">
                  <a:latin typeface="Arial" charset="0"/>
                  <a:ea typeface="Arial" charset="0"/>
                  <a:cs typeface="Arial" charset="0"/>
                </a:rPr>
                <a:t> to the polling place without photo ID, you will have to vote on a provisional ballot.</a:t>
              </a:r>
              <a:endParaRPr lang="en-US" sz="2000" b="0" i="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609600" y="3623243"/>
              <a:ext cx="5989901" cy="425472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2400" b="1" i="0" dirty="0" smtClean="0">
                  <a:latin typeface="Arial" charset="0"/>
                  <a:ea typeface="Arial" charset="0"/>
                  <a:cs typeface="Arial" charset="0"/>
                </a:rPr>
                <a:t>Acceptable forms of identification</a:t>
              </a:r>
              <a:endParaRPr lang="en-US" sz="2400" b="1" i="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55896" y="4183284"/>
              <a:ext cx="6114474" cy="2921575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charset="0"/>
                <a:buChar char="•"/>
              </a:pPr>
              <a:r>
                <a:rPr lang="en-US" sz="2000" b="0" i="0" dirty="0" smtClean="0">
                  <a:latin typeface="Arial" charset="0"/>
                  <a:ea typeface="Arial" charset="0"/>
                  <a:cs typeface="Arial" charset="0"/>
                </a:rPr>
                <a:t>State driver’s license</a:t>
              </a:r>
            </a:p>
            <a:p>
              <a:pPr marL="342900" indent="-342900">
                <a:buFont typeface="Arial" charset="0"/>
                <a:buChar char="•"/>
              </a:pPr>
              <a:r>
                <a:rPr lang="en-US" sz="2000" b="0" i="0" dirty="0" smtClean="0">
                  <a:latin typeface="Arial" charset="0"/>
                  <a:ea typeface="Arial" charset="0"/>
                  <a:cs typeface="Arial" charset="0"/>
                </a:rPr>
                <a:t>State DMV-issued photo ID</a:t>
              </a:r>
            </a:p>
            <a:p>
              <a:pPr marL="342900" indent="-342900">
                <a:buFont typeface="Arial" charset="0"/>
                <a:buChar char="•"/>
              </a:pPr>
              <a:r>
                <a:rPr lang="en-US" sz="2000" b="0" i="0" dirty="0" smtClean="0">
                  <a:latin typeface="Arial" charset="0"/>
                  <a:ea typeface="Arial" charset="0"/>
                  <a:cs typeface="Arial" charset="0"/>
                </a:rPr>
                <a:t>United States passport</a:t>
              </a:r>
            </a:p>
            <a:p>
              <a:pPr marL="342900" indent="-342900">
                <a:buFont typeface="Arial" charset="0"/>
                <a:buChar char="•"/>
              </a:pPr>
              <a:r>
                <a:rPr lang="en-US" sz="2000" b="0" i="0" dirty="0" smtClean="0">
                  <a:latin typeface="Arial" charset="0"/>
                  <a:ea typeface="Arial" charset="0"/>
                  <a:cs typeface="Arial" charset="0"/>
                </a:rPr>
                <a:t>Employer-issued photo ID</a:t>
              </a:r>
            </a:p>
            <a:p>
              <a:pPr marL="342900" indent="-342900">
                <a:buFont typeface="Arial" charset="0"/>
                <a:buChar char="•"/>
              </a:pPr>
              <a:r>
                <a:rPr lang="en-US" sz="2000" b="0" i="0" dirty="0" smtClean="0">
                  <a:latin typeface="Arial" charset="0"/>
                  <a:ea typeface="Arial" charset="0"/>
                  <a:cs typeface="Arial" charset="0"/>
                </a:rPr>
                <a:t>State Voter Photo ID card</a:t>
              </a:r>
            </a:p>
            <a:p>
              <a:pPr marL="342900" indent="-342900">
                <a:buFont typeface="Arial" charset="0"/>
                <a:buChar char="•"/>
              </a:pPr>
              <a:r>
                <a:rPr lang="en-US" sz="2000" b="0" i="0" dirty="0" smtClean="0">
                  <a:latin typeface="Arial" charset="0"/>
                  <a:ea typeface="Arial" charset="0"/>
                  <a:cs typeface="Arial" charset="0"/>
                </a:rPr>
                <a:t>Other U.S.</a:t>
              </a:r>
              <a:r>
                <a:rPr lang="en-US" sz="2000" b="0" i="0" baseline="0" dirty="0" smtClean="0">
                  <a:latin typeface="Arial" charset="0"/>
                  <a:ea typeface="Arial" charset="0"/>
                  <a:cs typeface="Arial" charset="0"/>
                </a:rPr>
                <a:t> or State government-issued photo ID</a:t>
              </a:r>
            </a:p>
            <a:p>
              <a:pPr marL="342900" indent="-342900">
                <a:buFont typeface="Arial" charset="0"/>
                <a:buChar char="•"/>
              </a:pPr>
              <a:r>
                <a:rPr lang="en-US" sz="2000" b="0" i="0" baseline="0" dirty="0" smtClean="0">
                  <a:latin typeface="Arial" charset="0"/>
                  <a:ea typeface="Arial" charset="0"/>
                  <a:cs typeface="Arial" charset="0"/>
                </a:rPr>
                <a:t>Student photo ID issued by a school, college, or university located in State</a:t>
              </a:r>
            </a:p>
            <a:p>
              <a:pPr marL="342900" indent="-342900">
                <a:buFont typeface="Arial" charset="0"/>
                <a:buChar char="•"/>
              </a:pPr>
              <a:r>
                <a:rPr lang="en-US" sz="2000" b="0" i="0" baseline="0" dirty="0" smtClean="0">
                  <a:latin typeface="Arial" charset="0"/>
                  <a:ea typeface="Arial" charset="0"/>
                  <a:cs typeface="Arial" charset="0"/>
                </a:rPr>
                <a:t>Tribal enrollment or other tribal photo ID</a:t>
              </a:r>
              <a:endParaRPr lang="en-US" sz="2000" b="0" i="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85800" y="7207102"/>
              <a:ext cx="6084570" cy="93603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r>
                <a:rPr lang="en-US" sz="2000" b="0" i="1" dirty="0" smtClean="0">
                  <a:latin typeface="Arial" charset="0"/>
                  <a:ea typeface="Arial" charset="0"/>
                  <a:cs typeface="Arial" charset="0"/>
                </a:rPr>
                <a:t>If you don’t have one of these, you can get a </a:t>
              </a:r>
              <a:r>
                <a:rPr lang="en-US" sz="2000" b="1" i="1" dirty="0" smtClean="0">
                  <a:latin typeface="Arial" charset="0"/>
                  <a:ea typeface="Arial" charset="0"/>
                  <a:cs typeface="Arial" charset="0"/>
                </a:rPr>
                <a:t>free </a:t>
              </a:r>
              <a:r>
                <a:rPr lang="en-US" sz="2000" b="0" i="1" dirty="0" smtClean="0">
                  <a:latin typeface="Arial" charset="0"/>
                  <a:ea typeface="Arial" charset="0"/>
                  <a:cs typeface="Arial" charset="0"/>
                </a:rPr>
                <a:t>Voter</a:t>
              </a:r>
              <a:r>
                <a:rPr lang="en-US" sz="2000" b="0" i="1" baseline="0" dirty="0" smtClean="0">
                  <a:latin typeface="Arial" charset="0"/>
                  <a:ea typeface="Arial" charset="0"/>
                  <a:cs typeface="Arial" charset="0"/>
                </a:rPr>
                <a:t> Photo ID at any State voter registration office, including on Election Day!</a:t>
              </a:r>
              <a:endParaRPr lang="en-US" sz="2000" b="1" i="1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422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5289</TotalTime>
  <Words>114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168</cp:revision>
  <cp:lastPrinted>2018-03-06T17:05:08Z</cp:lastPrinted>
  <dcterms:created xsi:type="dcterms:W3CDTF">2017-03-03T21:28:40Z</dcterms:created>
  <dcterms:modified xsi:type="dcterms:W3CDTF">2018-03-15T21:21:07Z</dcterms:modified>
</cp:coreProperties>
</file>