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3" r:id="rId2"/>
  </p:sldIdLst>
  <p:sldSz cx="6858000" cy="9144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Kurt Sampsel" initials="MOU" lastIdx="1" clrIdx="1">
    <p:extLst/>
  </p:cmAuthor>
  <p:cmAuthor id="3" name="Kurt Sampsel" initials="MOU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2C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/>
    <p:restoredTop sz="94690"/>
  </p:normalViewPr>
  <p:slideViewPr>
    <p:cSldViewPr snapToObjects="1" showGuides="1">
      <p:cViewPr>
        <p:scale>
          <a:sx n="95" d="100"/>
          <a:sy n="95" d="100"/>
        </p:scale>
        <p:origin x="1648" y="-8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A27D-0EE4-7246-A98E-96C3E623E251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2F09F-8A63-0B44-9D4C-48553D4F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ter rig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rot="10800000">
            <a:off x="485775" y="7607112"/>
            <a:ext cx="5915025" cy="822960"/>
          </a:xfrm>
          <a:prstGeom prst="rect">
            <a:avLst/>
          </a:prstGeom>
          <a:solidFill>
            <a:srgbClr val="5F5F5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 rot="10800000">
            <a:off x="1219200" y="7725984"/>
            <a:ext cx="5140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i="0" dirty="0" smtClean="0">
                <a:latin typeface="Arial" charset="0"/>
                <a:ea typeface="Arial" charset="0"/>
                <a:cs typeface="Arial" charset="0"/>
              </a:rPr>
              <a:t>Voter rights</a:t>
            </a:r>
            <a:endParaRPr lang="en-US" sz="3400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8588415" y="49423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orient="horz" pos="551" userDrawn="1">
          <p15:clr>
            <a:srgbClr val="FBAE40"/>
          </p15:clr>
        </p15:guide>
        <p15:guide id="4" orient="horz" pos="2391" userDrawn="1">
          <p15:clr>
            <a:srgbClr val="FBAE40"/>
          </p15:clr>
        </p15:guide>
        <p15:guide id="5" pos="35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1B7-EBF0-0840-9EC7-D2B846EDEDC8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23A-D002-A245-A77A-1303698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0800000">
            <a:off x="561974" y="6692331"/>
            <a:ext cx="5762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You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 cannot be denied the right to vote if you are legally qualified to do so.</a:t>
            </a:r>
            <a:endParaRPr lang="en-US" sz="20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>
            <a:off x="409575" y="5973614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You have the right to</a:t>
            </a:r>
            <a:endParaRPr lang="en-US" sz="2400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299972" y="212777"/>
            <a:ext cx="60246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b="0" i="0" dirty="0" smtClean="0">
                <a:latin typeface="Arial" charset="0"/>
                <a:ea typeface="Arial" charset="0"/>
                <a:cs typeface="Arial" charset="0"/>
              </a:rPr>
              <a:t>Vote if you have been registered at your current address at least 22 days before Election Day</a:t>
            </a:r>
          </a:p>
          <a:p>
            <a:pPr marL="342900" indent="-342900">
              <a:buFont typeface="Arial" charset="0"/>
              <a:buChar char="•"/>
            </a:pPr>
            <a:endParaRPr lang="en-US" sz="2000" b="0" i="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b="0" i="0" dirty="0" smtClean="0">
                <a:latin typeface="Arial" charset="0"/>
                <a:ea typeface="Arial" charset="0"/>
                <a:cs typeface="Arial" charset="0"/>
              </a:rPr>
              <a:t>Ask any election</a:t>
            </a:r>
            <a:r>
              <a:rPr lang="en-US" sz="2000" b="0" i="0" baseline="0" dirty="0" smtClean="0">
                <a:latin typeface="Arial" charset="0"/>
                <a:ea typeface="Arial" charset="0"/>
                <a:cs typeface="Arial" charset="0"/>
              </a:rPr>
              <a:t> officer for help</a:t>
            </a:r>
          </a:p>
          <a:p>
            <a:pPr marL="342900" indent="-342900">
              <a:buFont typeface="Arial" charset="0"/>
              <a:buChar char="•"/>
            </a:pPr>
            <a:endParaRPr lang="en-US" sz="2000" b="0" i="0" baseline="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b="0" i="0" baseline="0" dirty="0" smtClean="0">
                <a:latin typeface="Arial" charset="0"/>
                <a:ea typeface="Arial" charset="0"/>
                <a:cs typeface="Arial" charset="0"/>
              </a:rPr>
              <a:t>Be shown how to mark and cast your ballot</a:t>
            </a:r>
          </a:p>
          <a:p>
            <a:pPr marL="342900" indent="-342900">
              <a:buFont typeface="Arial" charset="0"/>
              <a:buChar char="•"/>
            </a:pPr>
            <a:endParaRPr lang="en-US" sz="2000" b="0" i="0" baseline="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b="0" i="0" baseline="0" dirty="0" smtClean="0">
                <a:latin typeface="Arial" charset="0"/>
                <a:ea typeface="Arial" charset="0"/>
                <a:cs typeface="Arial" charset="0"/>
              </a:rPr>
              <a:t>Ask for a new ballot if you want to change your vote before you cast it </a:t>
            </a:r>
          </a:p>
          <a:p>
            <a:pPr marL="342900" indent="-342900">
              <a:buFont typeface="Arial" charset="0"/>
              <a:buChar char="•"/>
            </a:pPr>
            <a:endParaRPr lang="en-US" sz="2000" b="0" i="0" baseline="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b="0" i="0" baseline="0" dirty="0" smtClean="0">
                <a:latin typeface="Arial" charset="0"/>
                <a:ea typeface="Arial" charset="0"/>
                <a:cs typeface="Arial" charset="0"/>
              </a:rPr>
              <a:t>Cast a provisional ballot if you have no photo ID with you or if your name doesn’t appear on the voter list and you believe it should </a:t>
            </a:r>
          </a:p>
          <a:p>
            <a:pPr marL="342900" indent="-342900">
              <a:buFont typeface="Arial" charset="0"/>
              <a:buChar char="•"/>
            </a:pPr>
            <a:endParaRPr lang="en-US" sz="2000" b="0" i="0" baseline="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b="0" i="0" baseline="0" dirty="0" smtClean="0">
                <a:latin typeface="Arial" charset="0"/>
                <a:ea typeface="Arial" charset="0"/>
                <a:cs typeface="Arial" charset="0"/>
              </a:rPr>
              <a:t>Bring your small child into the voting booth</a:t>
            </a:r>
          </a:p>
          <a:p>
            <a:pPr marL="342900" indent="-342900">
              <a:buFont typeface="Arial" charset="0"/>
              <a:buChar char="•"/>
            </a:pPr>
            <a:endParaRPr lang="en-US" sz="2000" b="0" i="0" baseline="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b="0" i="0" baseline="0" dirty="0" smtClean="0">
                <a:latin typeface="Arial" charset="0"/>
                <a:ea typeface="Arial" charset="0"/>
                <a:cs typeface="Arial" charset="0"/>
              </a:rPr>
              <a:t>Vote if you are in line by 7:00 p.m. when the polls close</a:t>
            </a:r>
            <a:endParaRPr lang="en-US" sz="2000" b="0" i="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88415" y="49423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1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5289</TotalTime>
  <Words>119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Kurt Sampsel</cp:lastModifiedBy>
  <cp:revision>168</cp:revision>
  <cp:lastPrinted>2018-03-06T17:05:08Z</cp:lastPrinted>
  <dcterms:created xsi:type="dcterms:W3CDTF">2017-03-03T21:28:40Z</dcterms:created>
  <dcterms:modified xsi:type="dcterms:W3CDTF">2018-03-15T21:19:09Z</dcterms:modified>
</cp:coreProperties>
</file>