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8" r:id="rId2"/>
  </p:sldIdLst>
  <p:sldSz cx="6858000" cy="9144000" type="letter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>
    <p:extLst/>
  </p:cmAuthor>
  <p:cmAuthor id="2" name="Kurt Sampsel" initials="MOU" lastIdx="1" clrIdx="1">
    <p:extLst/>
  </p:cmAuthor>
  <p:cmAuthor id="3" name="Kurt Sampsel" initials="MOU [2]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92C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12"/>
    <p:restoredTop sz="94690"/>
  </p:normalViewPr>
  <p:slideViewPr>
    <p:cSldViewPr snapToObjects="1" showGuides="1">
      <p:cViewPr>
        <p:scale>
          <a:sx n="95" d="100"/>
          <a:sy n="95" d="100"/>
        </p:scale>
        <p:origin x="1648" y="-8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AA27D-0EE4-7246-A98E-96C3E623E251}" type="datetimeFigureOut">
              <a:rPr lang="en-US" smtClean="0"/>
              <a:t>3/15/18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03638" y="857250"/>
            <a:ext cx="17367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2F09F-8A63-0B44-9D4C-48553D4F4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0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ys to v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" y="777240"/>
            <a:ext cx="5915025" cy="822960"/>
          </a:xfrm>
          <a:prstGeom prst="rect">
            <a:avLst/>
          </a:prstGeom>
          <a:solidFill>
            <a:srgbClr val="5F5F5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33400" y="896112"/>
            <a:ext cx="51407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i="0" dirty="0" smtClean="0">
                <a:latin typeface="Arial" charset="0"/>
                <a:ea typeface="Arial" charset="0"/>
                <a:cs typeface="Arial" charset="0"/>
              </a:rPr>
              <a:t>Ways to vote</a:t>
            </a:r>
            <a:endParaRPr lang="en-US" sz="3400" b="1" i="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8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041B7-EBF0-0840-9EC7-D2B846EDEDC8}" type="datetime1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1D23A-D002-A245-A77A-130369860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71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905000" y="3546822"/>
            <a:ext cx="4231558" cy="1041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50"/>
              </a:spcAft>
            </a:pPr>
            <a:r>
              <a:rPr lang="en-US" sz="20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• Online at </a:t>
            </a:r>
            <a:r>
              <a:rPr lang="en-US" sz="2000" kern="1200" dirty="0" err="1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countyelections.org</a:t>
            </a:r>
            <a:endParaRPr lang="en-US" sz="2000" kern="1200" dirty="0" smtClean="0"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50"/>
              </a:spcAft>
            </a:pPr>
            <a:r>
              <a:rPr lang="en-US" sz="20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• By calling the State Department of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50"/>
              </a:spcAft>
            </a:pPr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   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Elections at 555-555-5555</a:t>
            </a:r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5000" y="3124200"/>
            <a:ext cx="5915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Look up your polling place</a:t>
            </a:r>
            <a:endParaRPr lang="en-US" sz="2000" b="0" kern="1200" dirty="0"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1824335"/>
            <a:ext cx="5915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 smtClean="0">
                <a:latin typeface="Arial" charset="0"/>
                <a:ea typeface="Arial" charset="0"/>
                <a:cs typeface="Arial" charset="0"/>
              </a:rPr>
              <a:t>At the polls on Election</a:t>
            </a:r>
            <a:r>
              <a:rPr lang="en-US" sz="2400" b="1" i="0" baseline="0" dirty="0" smtClean="0">
                <a:latin typeface="Arial" charset="0"/>
                <a:ea typeface="Arial" charset="0"/>
                <a:cs typeface="Arial" charset="0"/>
              </a:rPr>
              <a:t> Day</a:t>
            </a:r>
            <a:endParaRPr lang="en-US" sz="2400" b="1" i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05001" y="2328908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0" dirty="0" smtClean="0">
                <a:latin typeface="Arial" charset="0"/>
                <a:ea typeface="Arial" charset="0"/>
                <a:cs typeface="Arial" charset="0"/>
              </a:rPr>
              <a:t>Polls are</a:t>
            </a:r>
            <a:r>
              <a:rPr lang="en-US" sz="2000" b="0" i="0" baseline="0" dirty="0" smtClean="0">
                <a:latin typeface="Arial" charset="0"/>
                <a:ea typeface="Arial" charset="0"/>
                <a:cs typeface="Arial" charset="0"/>
              </a:rPr>
              <a:t> open on Election Day, </a:t>
            </a:r>
            <a:r>
              <a:rPr lang="en-US" sz="2000" b="1" i="0" baseline="0" dirty="0" smtClean="0">
                <a:latin typeface="Arial" charset="0"/>
                <a:ea typeface="Arial" charset="0"/>
                <a:cs typeface="Arial" charset="0"/>
              </a:rPr>
              <a:t>November 6, 6:00 a.m. – 7:00 p.m.</a:t>
            </a:r>
            <a:endParaRPr lang="en-US" sz="2000" b="1" i="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38" y="2809429"/>
            <a:ext cx="1158035" cy="96926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33400" y="4643735"/>
            <a:ext cx="5915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 smtClean="0">
                <a:latin typeface="Arial" charset="0"/>
                <a:ea typeface="Arial" charset="0"/>
                <a:cs typeface="Arial" charset="0"/>
              </a:rPr>
              <a:t>In person before Election</a:t>
            </a:r>
            <a:r>
              <a:rPr lang="en-US" sz="2400" b="1" i="0" baseline="0" dirty="0" smtClean="0">
                <a:latin typeface="Arial" charset="0"/>
                <a:ea typeface="Arial" charset="0"/>
                <a:cs typeface="Arial" charset="0"/>
              </a:rPr>
              <a:t> Day</a:t>
            </a:r>
            <a:endParaRPr lang="en-US" sz="2400" b="1" i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05000" y="5148753"/>
            <a:ext cx="48006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Arial" charset="0"/>
                <a:ea typeface="Arial" charset="0"/>
                <a:cs typeface="Arial" charset="0"/>
              </a:rPr>
              <a:t>You</a:t>
            </a:r>
            <a:r>
              <a:rPr lang="en-US" sz="2000" b="0" baseline="0" dirty="0" smtClean="0">
                <a:latin typeface="Arial" charset="0"/>
                <a:ea typeface="Arial" charset="0"/>
                <a:cs typeface="Arial" charset="0"/>
              </a:rPr>
              <a:t> may qualify to vote early at the voter registration office. Learn</a:t>
            </a:r>
            <a:r>
              <a:rPr lang="en-US" sz="2000" b="0" dirty="0" smtClean="0">
                <a:latin typeface="Arial" charset="0"/>
                <a:ea typeface="Arial" charset="0"/>
                <a:cs typeface="Arial" charset="0"/>
              </a:rPr>
              <a:t> more at </a:t>
            </a:r>
            <a:r>
              <a:rPr lang="en-US" sz="2000" b="0" dirty="0" err="1" smtClean="0">
                <a:latin typeface="Arial" charset="0"/>
                <a:ea typeface="Arial" charset="0"/>
                <a:cs typeface="Arial" charset="0"/>
              </a:rPr>
              <a:t>countyelections.org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. Early voting period: </a:t>
            </a:r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September 21 – November 3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. </a:t>
            </a:r>
            <a:endParaRPr lang="en-US" sz="2000" b="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30" y="5351016"/>
            <a:ext cx="1356970" cy="969264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517868" y="6777335"/>
            <a:ext cx="5915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 smtClean="0">
                <a:latin typeface="Arial" charset="0"/>
                <a:ea typeface="Arial" charset="0"/>
                <a:cs typeface="Arial" charset="0"/>
              </a:rPr>
              <a:t>By mail as an absentee voter</a:t>
            </a:r>
            <a:endParaRPr lang="en-US" sz="2400" b="1" i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904999" y="7239000"/>
            <a:ext cx="4953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Arial" charset="0"/>
                <a:ea typeface="Arial" charset="0"/>
                <a:cs typeface="Arial" charset="0"/>
              </a:rPr>
              <a:t>Request an absentee</a:t>
            </a:r>
            <a:r>
              <a:rPr lang="en-US" sz="2000" b="0" baseline="0" dirty="0" smtClean="0">
                <a:latin typeface="Arial" charset="0"/>
                <a:ea typeface="Arial" charset="0"/>
                <a:cs typeface="Arial" charset="0"/>
              </a:rPr>
              <a:t> ballot </a:t>
            </a:r>
            <a:r>
              <a:rPr lang="en-US" sz="2000" b="1" baseline="0" dirty="0" smtClean="0">
                <a:latin typeface="Arial" charset="0"/>
                <a:ea typeface="Arial" charset="0"/>
                <a:cs typeface="Arial" charset="0"/>
              </a:rPr>
              <a:t>by 5:00 p.m. on October 30</a:t>
            </a:r>
            <a:r>
              <a:rPr lang="en-US" sz="2000" b="0" dirty="0" smtClean="0">
                <a:latin typeface="Arial" charset="0"/>
                <a:ea typeface="Arial" charset="0"/>
                <a:cs typeface="Arial" charset="0"/>
              </a:rPr>
              <a:t> at </a:t>
            </a:r>
            <a:r>
              <a:rPr lang="en-US" sz="2000" b="0" dirty="0" err="1" smtClean="0">
                <a:latin typeface="Arial" charset="0"/>
                <a:ea typeface="Arial" charset="0"/>
                <a:cs typeface="Arial" charset="0"/>
              </a:rPr>
              <a:t>countyelections.org</a:t>
            </a:r>
            <a:r>
              <a:rPr lang="en-US" sz="2000" b="0" dirty="0" smtClean="0">
                <a:latin typeface="Arial" charset="0"/>
                <a:ea typeface="Arial" charset="0"/>
                <a:cs typeface="Arial" charset="0"/>
              </a:rPr>
              <a:t>. Return it by mail, deliver it to the voter registration office, or drop it at your polling place on Election Day.</a:t>
            </a:r>
            <a:endParaRPr lang="en-US" sz="2000" b="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88" y="7535751"/>
            <a:ext cx="1353312" cy="72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49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5289</TotalTime>
  <Words>119</Words>
  <Application>Microsoft Macintosh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Kurt Sampsel</cp:lastModifiedBy>
  <cp:revision>168</cp:revision>
  <cp:lastPrinted>2018-03-06T17:05:08Z</cp:lastPrinted>
  <dcterms:created xsi:type="dcterms:W3CDTF">2017-03-03T21:28:40Z</dcterms:created>
  <dcterms:modified xsi:type="dcterms:W3CDTF">2018-03-15T21:19:46Z</dcterms:modified>
</cp:coreProperties>
</file>