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to expect at the po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33400" y="880872"/>
            <a:ext cx="58230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What</a:t>
            </a:r>
            <a:r>
              <a:rPr lang="en-US" sz="3400" b="1" i="0" baseline="0" dirty="0" smtClean="0">
                <a:latin typeface="Arial" charset="0"/>
                <a:ea typeface="Arial" charset="0"/>
                <a:cs typeface="Arial" charset="0"/>
              </a:rPr>
              <a:t> to expect at the polls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06714"/>
            <a:ext cx="5781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When you arrive, election officers will be there to help you. 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4256" y="2703000"/>
            <a:ext cx="5499847" cy="1114551"/>
          </a:xfrm>
          <a:prstGeom prst="rect">
            <a:avLst/>
          </a:prstGeom>
          <a:noFill/>
          <a:ln w="38100">
            <a:solidFill>
              <a:srgbClr val="5F5F5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4256" y="4198863"/>
            <a:ext cx="5499847" cy="685800"/>
          </a:xfrm>
          <a:prstGeom prst="rect">
            <a:avLst/>
          </a:prstGeom>
          <a:noFill/>
          <a:ln w="38100">
            <a:solidFill>
              <a:srgbClr val="5F5F5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4256" y="5265974"/>
            <a:ext cx="5499847" cy="1033271"/>
          </a:xfrm>
          <a:prstGeom prst="rect">
            <a:avLst/>
          </a:prstGeom>
          <a:noFill/>
          <a:ln w="38100">
            <a:solidFill>
              <a:srgbClr val="5F5F5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0386" y="2735045"/>
            <a:ext cx="1347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Check in</a:t>
            </a:r>
            <a:endParaRPr lang="en-US" sz="2000" b="1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5935" y="3048000"/>
            <a:ext cx="4576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Say or write your name and address. </a:t>
            </a:r>
          </a:p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Show your acceptable photo ID.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6856" y="4376931"/>
            <a:ext cx="2122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Get your ballot</a:t>
            </a:r>
            <a:endParaRPr lang="en-US" sz="2000" b="1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367" y="5381664"/>
            <a:ext cx="2585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Check your ballot</a:t>
            </a:r>
            <a:endParaRPr lang="en-US" sz="2000" b="1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2856" y="5777292"/>
            <a:ext cx="523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Does it include all contests for your district?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6998" y="6761468"/>
            <a:ext cx="32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Go the the voting</a:t>
            </a:r>
            <a:r>
              <a:rPr lang="en-US" sz="20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 booth and vote your ballot</a:t>
            </a:r>
            <a:endParaRPr lang="en-US" sz="2000" b="1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4256" y="6675166"/>
            <a:ext cx="5499847" cy="880490"/>
          </a:xfrm>
          <a:prstGeom prst="rect">
            <a:avLst/>
          </a:prstGeom>
          <a:noFill/>
          <a:ln w="38100">
            <a:solidFill>
              <a:srgbClr val="5F5F5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2200" y="7848600"/>
            <a:ext cx="5939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effectLst/>
                <a:latin typeface="Arial" charset="0"/>
                <a:ea typeface="Arial" charset="0"/>
                <a:cs typeface="Arial" charset="0"/>
              </a:rPr>
              <a:t>If you are not on the voter list, or if you didn’t bring a photo ID, an</a:t>
            </a:r>
            <a:r>
              <a:rPr lang="en-US" sz="2000" i="1" baseline="0" dirty="0" smtClean="0">
                <a:effectLst/>
                <a:latin typeface="Arial" charset="0"/>
                <a:ea typeface="Arial" charset="0"/>
                <a:cs typeface="Arial" charset="0"/>
              </a:rPr>
              <a:t> election officer will direct you to vote provisionally. </a:t>
            </a:r>
            <a:endParaRPr lang="en-US" sz="2000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296163" y="3842383"/>
            <a:ext cx="256032" cy="338328"/>
          </a:xfrm>
          <a:prstGeom prst="downArrow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296163" y="6318041"/>
            <a:ext cx="256032" cy="338328"/>
          </a:xfrm>
          <a:prstGeom prst="downArrow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296163" y="4907350"/>
            <a:ext cx="256032" cy="338328"/>
          </a:xfrm>
          <a:prstGeom prst="downArrow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82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2018-03-15T21:21:49Z</dcterms:modified>
</cp:coreProperties>
</file>